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89F0FB-4F8E-4CD8-83A8-3FD4378180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B1F04-5FBD-46C2-8C0A-A09C4D86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D2D8C-4334-450B-AE08-53DF010A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8A707-4659-4EF6-8A4B-5928576D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E1197-B328-4116-A00D-E3A83DBC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817B7-1B0F-4559-B0F0-C6270BBFF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34374-A1D3-418F-8E59-75977623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EEB082-456D-42A3-A1E0-3F53C173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FEDFD-4A9C-43FA-AB62-6C7F0A4F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299ED-F39E-4893-9918-778482A3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969CB-64E8-4F44-9EFB-CB020EA0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0AA9D-3A40-417D-849D-6CD48E06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23A8E1-A71D-453D-9434-BD1BA37D44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C2FAA4E-6E26-4AF7-963C-A778F8FD65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111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企业礼仪培训的核心要点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职场人际关系的维系与发展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职场沟通技巧的培养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商务礼仪的要点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附录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为什么企业需要进行礼仪培训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企业礼仪培训对于提升企业形象、建立良好的人际关系和塑造专业形象至关重要。通过礼仪培训，员工可以更好地代表企业，提升整体形象和信誉。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包括仪态、言谈举止等方面的提升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提高员工综合素质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通过共同接受培训，增强团队凝聚力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建立良好形象，提升竞争力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让员工认识到自己的责任和使命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培养员工的责任心和使命感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加强团队合作，共同发展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培养员工的团队合作意识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提升员工的文化修养水平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培养员工的文化修养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企业礼仪培训的形式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企业礼仪培训可以采取多种形式，包括内部培训、外部培训和在线培训。选择适合企业需求的培训形式，是提升员工素质的关键。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设立明确的培训目标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明确预期效果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量化目标指标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制定达成时间表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选择合适的培训方式和内容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根据员工特点定制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结合实际情况调整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持续的跟进和评估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定期反馈和调整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评估培训成效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为持续优化提供依据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确定培训时长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安排培训师资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企业礼仪培训实施的关键因素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领导层的支持是企业礼仪培训成功的关键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领导的重视和支持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员工的参与度直接影响培训效果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员工的积极参与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定期跟进和评估是保证培训效果的重要环节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持续的跟进和评估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企业礼仪是指在商业活动或工作场合中，遵守一定规范和准则的行为举止。其标准以礼仪为主，要求员工在工作中展现出一定的素养和修养。企业礼仪的基本要求包括尊重他人、礼貌待人、合作共事等。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促进沟通合作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企业礼仪的基本原则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企业礼仪的基本原则包括尊重、礼貌和合作。尊重他人的劳动和意见，礼貌待人接物，团队成员之间相互合作互助，共同完成工作任务。这些原则是企业文化建设中的重要基础，也是保持良好商业关系的核心。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穿着不当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合理搭配服装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避免过于随意或暴露的穿着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倾听他人观点并表达自己意见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迟到早退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遵守工作时间规定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提前预留时间应对突发情况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企业礼仪在不同场合的应用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遵守会议规程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参与并配合组织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礼貌接待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注意言辞和行为得体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了解社交规范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职场人际关系的维系与发展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如何与同事相处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在职场中与同事相处，尊重是关键。通过尊重他人的意见和工作，建立起良好的合作关系。同时，良好的沟通也是非常重要的，及时沟通能够避免很多不必要的误会。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如何处理职场冲突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冷静分析问题的根源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积极寻求解决问题的方法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调整自身的态度以化解冲突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如何建立良好的职场人际关系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信任是良好关系的基石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在困难时互相支持是必要的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在职场中建立友好关系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培养友谊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寻找共同语言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求助上级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适时向上级寻求帮助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寻求第三方协调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如何处理职场中的困难人际关系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保持冷静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避免情绪化处理问题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冷静分析矛盾根源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如何在职场中发展人脉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积极参与相关职场活动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乐于助人，为他人提供帮助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提供帮助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扩大自己的社交圈子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加入社交圈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体谅他人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保持联系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保持友好关系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如何在职场中保持人际关系的平衡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职场沟通技巧的培养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在职场中，有效沟通是至关重要的，它能促进合作，避免误会，并提高工作效率。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职场沟通的原则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清晰明确的表达沟通目的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目的明确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保持友好亲和的姿态进行沟通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姿态亲和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选择恰当的措辞表达观点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措辞得当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https://d.book118.com/198121116010006050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189</Paragraphs>
  <Slides>27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企业礼仪培训的核心要点</vt:lpstr>
      <vt:lpstr>目录</vt:lpstr>
      <vt:lpstr>第一章 企业礼仪培训的重要性</vt:lpstr>
      <vt:lpstr> </vt:lpstr>
      <vt:lpstr>礼仪培训对企业的影响</vt:lpstr>
      <vt:lpstr>企业礼仪培训的目标</vt:lpstr>
      <vt:lpstr> </vt:lpstr>
      <vt:lpstr>企业礼仪培训的策略</vt:lpstr>
      <vt:lpstr>企业礼仪培训实施的关键因素</vt:lpstr>
      <vt:lpstr>第2章 企业礼仪基础知识</vt:lpstr>
      <vt:lpstr>什么是企业礼仪</vt:lpstr>
      <vt:lpstr>企业礼仪的重要性</vt:lpstr>
      <vt:lpstr> </vt:lpstr>
      <vt:lpstr>企业礼仪的常见问题及解决方法</vt:lpstr>
      <vt:lpstr>企业礼仪在不同场合的应用</vt:lpstr>
      <vt:lpstr>企业礼仪的注意事项</vt:lpstr>
      <vt:lpstr>第三章 职场人际关系的维系与发展</vt:lpstr>
      <vt:lpstr> </vt:lpstr>
      <vt:lpstr>如何处理职场冲突</vt:lpstr>
      <vt:lpstr>如何建立良好的职场人际关系</vt:lpstr>
      <vt:lpstr>如何处理职场中的困难人际关系</vt:lpstr>
      <vt:lpstr>如何在职场中发展人脉</vt:lpstr>
      <vt:lpstr>如何在职场中保持人际关系的平衡</vt:lpstr>
      <vt:lpstr>第四章 职场沟通技巧的培养</vt:lpstr>
      <vt:lpstr> </vt:lpstr>
      <vt:lpstr>职场沟通的原则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2024-09-29T14:31:56.248</cp:lastPrinted>
  <dcterms:created xsi:type="dcterms:W3CDTF">2024-09-29T06:31:56Z</dcterms:created>
  <dcterms:modified xsi:type="dcterms:W3CDTF">2024-09-29T06:31:58Z</dcterms:modified>
</cp:coreProperties>
</file>