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2A365B-04E1-4517-8878-1395CE8A2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88592A-9542-447E-9095-77E71F370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E576A0-FBD2-4AD6-B726-371B150A1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023F64-A62D-4B83-BE3D-ADFAFE9D5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171239-1657-49E8-99D5-1A6D7A0DD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2EB0EA-FE9E-4FDA-B5FC-4AFC59CC5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BE4415-9D4C-4032-8593-B6E4AC16F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19E27A-0A72-48EF-A157-0AD9E2C27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04D3F8-93D8-485D-8E7F-E367AFCAB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CED9D-B3EA-4073-8FA9-6947B9953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93A72-DB19-4F87-B385-F41677BA0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12112702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心灵游戏我的五样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游戏背景与目的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我的五样选择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心灵探索与成长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游戏中的感悟与启示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游戏的意义与价值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游戏背景与目的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心灵游戏简介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心灵游戏是一种探索内心世界的活动，通过游戏的方式引导参与者深入自我认知，发现内心的真实想法和感受。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这类游戏通常包括一系列的任务和挑战，旨在激发参与者的思考、感受和行动，帮助他们更好地理解自己和他人。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通过游戏过程中的反思和分享，增进参与者对自身价值观、信念和情感的认知。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情感表达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提供一个安全的环境，让参与者能够自由地表达内心的情感和想法。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通过游戏中的互动，增进参与者之间的沟通和理解，提升人际交往能力。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我的五样游戏目的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游戏准备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选择一个安静、舒适的环境，准备必要的道具（如纸笔、音乐等）。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游戏开始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引导者介绍游戏规则和流程，并邀请参与者进入游戏状态。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选定五样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每位参与者在纸上写下自己认为最重要的五样东西，可以是物品、人、经历等。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分享交流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参与者依次分享自己选定的五样及其背后的故事或感受，其他参与者则倾听并给予反馈。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深入思考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在游戏过程中，引导者会提出一些引导性的问题，帮助参与者更深入地思考自己的选择。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游戏结束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在分享和交流结束后，引导者进行总结，并邀请参与者分享游戏感受。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游戏规则与流程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我的五样选择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温暖的家庭氛围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亲情给予我无尽的关爱和支持，让我拥有一个温暖的家庭氛围。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共同成长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与家人共同成长，分享生活的喜怒哀乐，是我人生中最宝贵的经历。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心灵的寄托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在遇到困难时，亲情是我最坚实的后盾，让我找到心灵的寄托和安慰。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第一样：亲情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拓宽视野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通过与不同背景的朋友交流，我得以拓宽视野，丰富自己的见解和认知。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真诚与信任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友情建立在真诚与信任的基础上，让我感受到人际关系的纯粹与美好。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分享与支持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朋友间相互分享生活中的点滴，彼此支持，共同度过人生的高低起伏。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第二样：友情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爱情让我体验到情感的交融与共鸣，让我懂得珍惜和付出。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情感的交融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生活的伴侣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心灵的契合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恋人或伴侣是生活中的重要支持，共同经历生活的风风雨雨，携手前行。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爱情中的心灵契合让我感受到灵魂的交融，让生命变得更加完整和丰富。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第三样：爱情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事业是我实现自我价值的重要途径，通过努力工作，我能够发挥自己的能力和潜力。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实现自我价值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事业上的成功不仅带来经济上的回报，还能让我获得社会的认可和尊重。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社会认可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事业让我有机会追求自己的梦想和目标，实现个人成长和进步。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追求梦想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第四样：事业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身体的健康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保持身体健康是享受生活的基础，我注重饮食、运动和良好的作息习惯。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珍爱生命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健康让我更加珍爱生命，懂得生命的脆弱和可贵，更加珍惜当下的每一刻。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心理的平衡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保持心理健康同样重要，我积极调节情绪，保持乐观向上的心态。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第五样：健康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心灵探索与成长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292" b="52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对爱与被爱的追求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人们内心深处渴望与他人建立深厚的情感联系，得到关爱和支持，同时也愿意付出自己的爱与关怀。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对自我实现的追求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每个人都希望发挥自己的潜能，实现自我价值，追求成就感和满足感。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对真理与智慧的追求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人们渴望了解世界的真相，掌握智慧，以更好地指导自己的生活和决策。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心灵深处的渴望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https://d.book118.com/198121127025006042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2024-09-21T05:07:24.632</cp:lastPrinted>
  <dcterms:created xsi:type="dcterms:W3CDTF">2024-09-20T21:07:24Z</dcterms:created>
  <dcterms:modified xsi:type="dcterms:W3CDTF">2024-09-20T21:07:26Z</dcterms:modified>
</cp:coreProperties>
</file>