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DA8047-0D13-4CBC-9399-77D1666947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27692F-86C6-41A1-8467-9FAAC2D7F4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B2ADA5-5761-4260-ADFC-DAA0C0B822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E60790-6213-4250-A929-DA54D7A768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2F7A514-162D-4BB4-8AA2-2907C631E0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141F93B-FF01-4F47-9F4C-42B6F00CF3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62769C0-CABF-482E-A2B1-FA2233D530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2DD9EF7-50D2-4393-9128-72F9BD619D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835367D-37EE-4DB6-8292-B3DE726A16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7FC6AB-3E9F-4D5D-A32A-FF8F8BB7F6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FF0C17-94FE-4A58-9440-484952F747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首页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" name="任意多边形: 形状 16"/>
          <p:cNvSpPr/>
          <p:nvPr/>
        </p:nvSpPr>
        <p:spPr>
          <a:xfrm>
            <a:off x="0" y="2807982"/>
            <a:ext cx="1583750" cy="3179395"/>
          </a:xfrm>
          <a:custGeom>
            <a:gdLst>
              <a:gd name="connsiteX0" fmla="*/ 0 w 1252875"/>
              <a:gd name="connsiteY0" fmla="*/ 0 h 2515160"/>
              <a:gd name="connsiteX1" fmla="*/ 123651 w 1252875"/>
              <a:gd name="connsiteY1" fmla="*/ 6244 h 2515160"/>
              <a:gd name="connsiteX2" fmla="*/ 1252875 w 1252875"/>
              <a:gd name="connsiteY2" fmla="*/ 1257580 h 2515160"/>
              <a:gd name="connsiteX3" fmla="*/ 123651 w 1252875"/>
              <a:gd name="connsiteY3" fmla="*/ 2508916 h 2515160"/>
              <a:gd name="connsiteX4" fmla="*/ 0 w 1252875"/>
              <a:gd name="connsiteY4" fmla="*/ 2515160 h 25151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2875" h="2515160">
                <a:moveTo>
                  <a:pt x="0" y="0"/>
                </a:moveTo>
                <a:lnTo>
                  <a:pt x="123651" y="6244"/>
                </a:lnTo>
                <a:cubicBezTo>
                  <a:pt x="757919" y="70658"/>
                  <a:pt x="1252875" y="606318"/>
                  <a:pt x="1252875" y="1257580"/>
                </a:cubicBezTo>
                <a:cubicBezTo>
                  <a:pt x="1252875" y="1908843"/>
                  <a:pt x="757919" y="2444503"/>
                  <a:pt x="123651" y="2508916"/>
                </a:cubicBezTo>
                <a:lnTo>
                  <a:pt x="0" y="2515160"/>
                </a:lnTo>
                <a:close/>
              </a:path>
            </a:pathLst>
          </a:custGeom>
          <a:gradFill>
            <a:gsLst>
              <a:gs pos="0">
                <a:srgbClr val="0165C5">
                  <a:alpha val="7000"/>
                </a:srgbClr>
              </a:gs>
              <a:gs pos="100000">
                <a:srgbClr val="F2F9FF">
                  <a:alpha val="24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阿里巴巴普惠体" panose="00020600040101010101" pitchFamily="18" charset="-122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</p:spTree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序号页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" name="任意多边形: 形状 17"/>
          <p:cNvSpPr/>
          <p:nvPr/>
        </p:nvSpPr>
        <p:spPr>
          <a:xfrm flipV="1">
            <a:off x="8128592" y="-1372"/>
            <a:ext cx="2978956" cy="1146672"/>
          </a:xfrm>
          <a:custGeom>
            <a:gdLst>
              <a:gd name="connsiteX0" fmla="*/ 1936014 w 3872028"/>
              <a:gd name="connsiteY0" fmla="*/ 0 h 1490437"/>
              <a:gd name="connsiteX1" fmla="*/ 3851067 w 3872028"/>
              <a:gd name="connsiteY1" fmla="*/ 1408917 h 1490437"/>
              <a:gd name="connsiteX2" fmla="*/ 3872028 w 3872028"/>
              <a:gd name="connsiteY2" fmla="*/ 1490437 h 1490437"/>
              <a:gd name="connsiteX3" fmla="*/ 0 w 3872028"/>
              <a:gd name="connsiteY3" fmla="*/ 1490437 h 1490437"/>
              <a:gd name="connsiteX4" fmla="*/ 20961 w 3872028"/>
              <a:gd name="connsiteY4" fmla="*/ 1408917 h 1490437"/>
              <a:gd name="connsiteX5" fmla="*/ 1936014 w 3872028"/>
              <a:gd name="connsiteY5" fmla="*/ 0 h 14904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2028" h="1490437">
                <a:moveTo>
                  <a:pt x="1936014" y="0"/>
                </a:moveTo>
                <a:cubicBezTo>
                  <a:pt x="2835812" y="0"/>
                  <a:pt x="3597185" y="592662"/>
                  <a:pt x="3851067" y="1408917"/>
                </a:cubicBezTo>
                <a:lnTo>
                  <a:pt x="3872028" y="1490437"/>
                </a:lnTo>
                <a:lnTo>
                  <a:pt x="0" y="1490437"/>
                </a:lnTo>
                <a:lnTo>
                  <a:pt x="20961" y="1408917"/>
                </a:lnTo>
                <a:cubicBezTo>
                  <a:pt x="274843" y="592662"/>
                  <a:pt x="1036217" y="0"/>
                  <a:pt x="1936014" y="0"/>
                </a:cubicBezTo>
                <a:close/>
              </a:path>
            </a:pathLst>
          </a:custGeom>
          <a:gradFill>
            <a:gsLst>
              <a:gs pos="0">
                <a:srgbClr val="0165C5">
                  <a:alpha val="7000"/>
                </a:srgbClr>
              </a:gs>
              <a:gs pos="100000">
                <a:srgbClr val="F2F9FF">
                  <a:alpha val="24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阿里巴巴普惠体" panose="00020600040101010101" pitchFamily="18" charset="-122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sp>
        <p:nvSpPr>
          <p:cNvPr id="19" name="任意多边形: 形状 18"/>
          <p:cNvSpPr/>
          <p:nvPr/>
        </p:nvSpPr>
        <p:spPr>
          <a:xfrm flipH="1">
            <a:off x="4294452" y="5266545"/>
            <a:ext cx="4134465" cy="1591455"/>
          </a:xfrm>
          <a:custGeom>
            <a:gdLst>
              <a:gd name="connsiteX0" fmla="*/ 1936014 w 3872028"/>
              <a:gd name="connsiteY0" fmla="*/ 0 h 1490437"/>
              <a:gd name="connsiteX1" fmla="*/ 3851067 w 3872028"/>
              <a:gd name="connsiteY1" fmla="*/ 1408917 h 1490437"/>
              <a:gd name="connsiteX2" fmla="*/ 3872028 w 3872028"/>
              <a:gd name="connsiteY2" fmla="*/ 1490437 h 1490437"/>
              <a:gd name="connsiteX3" fmla="*/ 0 w 3872028"/>
              <a:gd name="connsiteY3" fmla="*/ 1490437 h 1490437"/>
              <a:gd name="connsiteX4" fmla="*/ 20961 w 3872028"/>
              <a:gd name="connsiteY4" fmla="*/ 1408917 h 1490437"/>
              <a:gd name="connsiteX5" fmla="*/ 1936014 w 3872028"/>
              <a:gd name="connsiteY5" fmla="*/ 0 h 14904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2028" h="1490437">
                <a:moveTo>
                  <a:pt x="1936014" y="0"/>
                </a:moveTo>
                <a:cubicBezTo>
                  <a:pt x="2835812" y="0"/>
                  <a:pt x="3597185" y="592662"/>
                  <a:pt x="3851067" y="1408917"/>
                </a:cubicBezTo>
                <a:lnTo>
                  <a:pt x="3872028" y="1490437"/>
                </a:lnTo>
                <a:lnTo>
                  <a:pt x="0" y="1490437"/>
                </a:lnTo>
                <a:lnTo>
                  <a:pt x="20961" y="1408917"/>
                </a:lnTo>
                <a:cubicBezTo>
                  <a:pt x="274843" y="592662"/>
                  <a:pt x="1036217" y="0"/>
                  <a:pt x="1936014" y="0"/>
                </a:cubicBezTo>
                <a:close/>
              </a:path>
            </a:pathLst>
          </a:custGeom>
          <a:gradFill>
            <a:gsLst>
              <a:gs pos="0">
                <a:srgbClr val="0165C5">
                  <a:alpha val="7000"/>
                </a:srgbClr>
              </a:gs>
              <a:gs pos="100000">
                <a:srgbClr val="F2F9FF">
                  <a:alpha val="24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阿里巴巴普惠体" panose="00020600040101010101" pitchFamily="18" charset="-122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</p:spTree>
  </p:cSld>
  <p:clrMapOvr>
    <a:masterClrMapping/>
  </p:clrMapOvr>
  <p:transition spd="slow" advTm="0">
    <p:wipe dir="r"/>
  </p:transition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1-1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/>
        </p:nvSpPr>
        <p:spPr>
          <a:xfrm>
            <a:off x="0" y="159657"/>
            <a:ext cx="12192000" cy="798286"/>
          </a:xfrm>
          <a:prstGeom prst="rect">
            <a:avLst/>
          </a:prstGeom>
          <a:solidFill>
            <a:srgbClr val="D6E8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" name="任意多边形: 形状 3"/>
          <p:cNvSpPr/>
          <p:nvPr/>
        </p:nvSpPr>
        <p:spPr>
          <a:xfrm rot="5400000" flipH="1">
            <a:off x="130629" y="-188683"/>
            <a:ext cx="1219197" cy="1480455"/>
          </a:xfrm>
          <a:custGeom>
            <a:gdLst>
              <a:gd name="connsiteX0" fmla="*/ 6096001 w 6395847"/>
              <a:gd name="connsiteY0" fmla="*/ 7221665 h 7221666"/>
              <a:gd name="connsiteX1" fmla="*/ 6096001 w 6395847"/>
              <a:gd name="connsiteY1" fmla="*/ 7221666 h 7221666"/>
              <a:gd name="connsiteX2" fmla="*/ 3314700 w 6395847"/>
              <a:gd name="connsiteY2" fmla="*/ 7221666 h 7221666"/>
              <a:gd name="connsiteX3" fmla="*/ 2781301 w 6395847"/>
              <a:gd name="connsiteY3" fmla="*/ 7221666 h 7221666"/>
              <a:gd name="connsiteX4" fmla="*/ 0 w 6395847"/>
              <a:gd name="connsiteY4" fmla="*/ 7221666 h 7221666"/>
              <a:gd name="connsiteX5" fmla="*/ 0 w 6395847"/>
              <a:gd name="connsiteY5" fmla="*/ 3447952 h 7221666"/>
              <a:gd name="connsiteX6" fmla="*/ 1 w 6395847"/>
              <a:gd name="connsiteY6" fmla="*/ 3447952 h 7221666"/>
              <a:gd name="connsiteX7" fmla="*/ 1 w 6395847"/>
              <a:gd name="connsiteY7" fmla="*/ 3019060 h 7221666"/>
              <a:gd name="connsiteX8" fmla="*/ 279301 w 6395847"/>
              <a:gd name="connsiteY8" fmla="*/ 2344769 h 7221666"/>
              <a:gd name="connsiteX9" fmla="*/ 405446 w 6395847"/>
              <a:gd name="connsiteY9" fmla="*/ 2240690 h 7221666"/>
              <a:gd name="connsiteX10" fmla="*/ 404464 w 6395847"/>
              <a:gd name="connsiteY10" fmla="*/ 2239038 h 7221666"/>
              <a:gd name="connsiteX11" fmla="*/ 415115 w 6395847"/>
              <a:gd name="connsiteY11" fmla="*/ 2232712 h 7221666"/>
              <a:gd name="connsiteX12" fmla="*/ 420431 w 6395847"/>
              <a:gd name="connsiteY12" fmla="*/ 2228326 h 7221666"/>
              <a:gd name="connsiteX13" fmla="*/ 444464 w 6395847"/>
              <a:gd name="connsiteY13" fmla="*/ 2215281 h 7221666"/>
              <a:gd name="connsiteX14" fmla="*/ 3989796 w 6395847"/>
              <a:gd name="connsiteY14" fmla="*/ 109665 h 7221666"/>
              <a:gd name="connsiteX15" fmla="*/ 3993587 w 6395847"/>
              <a:gd name="connsiteY15" fmla="*/ 116048 h 7221666"/>
              <a:gd name="connsiteX16" fmla="*/ 4025229 w 6395847"/>
              <a:gd name="connsiteY16" fmla="*/ 96652 h 7221666"/>
              <a:gd name="connsiteX17" fmla="*/ 4920239 w 6395847"/>
              <a:gd name="connsiteY17" fmla="*/ 127915 h 7221666"/>
              <a:gd name="connsiteX18" fmla="*/ 5919213 w 6395847"/>
              <a:gd name="connsiteY18" fmla="*/ 704673 h 7221666"/>
              <a:gd name="connsiteX19" fmla="*/ 6030081 w 6395847"/>
              <a:gd name="connsiteY19" fmla="*/ 779366 h 7221666"/>
              <a:gd name="connsiteX20" fmla="*/ 6096000 w 6395847"/>
              <a:gd name="connsiteY20" fmla="*/ 838524 h 7221666"/>
              <a:gd name="connsiteX21" fmla="*/ 6096000 w 6395847"/>
              <a:gd name="connsiteY21" fmla="*/ 7221665 h 7221666"/>
              <a:gd name="connsiteX22" fmla="*/ 6221624 w 6395847"/>
              <a:gd name="connsiteY22" fmla="*/ 982469 h 7221666"/>
              <a:gd name="connsiteX23" fmla="*/ 6201936 w 6395847"/>
              <a:gd name="connsiteY23" fmla="*/ 954781 h 7221666"/>
              <a:gd name="connsiteX24" fmla="*/ 6210136 w 6395847"/>
              <a:gd name="connsiteY24" fmla="*/ 964466 h 7221666"/>
              <a:gd name="connsiteX25" fmla="*/ 6283768 w 6395847"/>
              <a:gd name="connsiteY25" fmla="*/ 1082992 h 7221666"/>
              <a:gd name="connsiteX26" fmla="*/ 6267120 w 6395847"/>
              <a:gd name="connsiteY26" fmla="*/ 1053774 h 7221666"/>
              <a:gd name="connsiteX27" fmla="*/ 6278411 w 6395847"/>
              <a:gd name="connsiteY27" fmla="*/ 1071469 h 7221666"/>
              <a:gd name="connsiteX28" fmla="*/ 6372765 w 6395847"/>
              <a:gd name="connsiteY28" fmla="*/ 1326510 h 7221666"/>
              <a:gd name="connsiteX29" fmla="*/ 6365409 w 6395847"/>
              <a:gd name="connsiteY29" fmla="*/ 1293851 h 7221666"/>
              <a:gd name="connsiteX30" fmla="*/ 6369173 w 6395847"/>
              <a:gd name="connsiteY30" fmla="*/ 1305870 h 7221666"/>
              <a:gd name="connsiteX31" fmla="*/ 6391257 w 6395847"/>
              <a:gd name="connsiteY31" fmla="*/ 1442433 h 7221666"/>
              <a:gd name="connsiteX32" fmla="*/ 6387139 w 6395847"/>
              <a:gd name="connsiteY32" fmla="*/ 1409114 h 7221666"/>
              <a:gd name="connsiteX33" fmla="*/ 6390749 w 6395847"/>
              <a:gd name="connsiteY33" fmla="*/ 1429863 h 7221666"/>
              <a:gd name="connsiteX34" fmla="*/ 6395847 w 6395847"/>
              <a:gd name="connsiteY34" fmla="*/ 1556116 h 7221666"/>
              <a:gd name="connsiteX35" fmla="*/ 6268252 w 6395847"/>
              <a:gd name="connsiteY35" fmla="*/ 2007304 h 7221666"/>
              <a:gd name="connsiteX36" fmla="*/ 6096001 w 6395847"/>
              <a:gd name="connsiteY36" fmla="*/ 2305652 h 7221666"/>
              <a:gd name="connsiteX37" fmla="*/ 6096001 w 6395847"/>
              <a:gd name="connsiteY37" fmla="*/ 2305651 h 7221666"/>
              <a:gd name="connsiteX38" fmla="*/ 6268252 w 6395847"/>
              <a:gd name="connsiteY38" fmla="*/ 2007303 h 7221666"/>
              <a:gd name="connsiteX39" fmla="*/ 6385798 w 6395847"/>
              <a:gd name="connsiteY39" fmla="*/ 1671419 h 7221666"/>
              <a:gd name="connsiteX40" fmla="*/ 6395847 w 6395847"/>
              <a:gd name="connsiteY40" fmla="*/ 1556116 h 72216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6395847" h="7221666">
                <a:moveTo>
                  <a:pt x="6096001" y="7221665"/>
                </a:moveTo>
                <a:lnTo>
                  <a:pt x="6096001" y="7221666"/>
                </a:lnTo>
                <a:lnTo>
                  <a:pt x="3314700" y="7221666"/>
                </a:lnTo>
                <a:lnTo>
                  <a:pt x="2781301" y="7221666"/>
                </a:lnTo>
                <a:lnTo>
                  <a:pt x="0" y="7221666"/>
                </a:lnTo>
                <a:lnTo>
                  <a:pt x="0" y="3447952"/>
                </a:lnTo>
                <a:lnTo>
                  <a:pt x="1" y="3447952"/>
                </a:lnTo>
                <a:lnTo>
                  <a:pt x="1" y="3019060"/>
                </a:lnTo>
                <a:cubicBezTo>
                  <a:pt x="1" y="2755733"/>
                  <a:pt x="106735" y="2517335"/>
                  <a:pt x="279301" y="2344769"/>
                </a:cubicBezTo>
                <a:lnTo>
                  <a:pt x="405446" y="2240690"/>
                </a:lnTo>
                <a:lnTo>
                  <a:pt x="404464" y="2239038"/>
                </a:lnTo>
                <a:lnTo>
                  <a:pt x="415115" y="2232712"/>
                </a:lnTo>
                <a:lnTo>
                  <a:pt x="420431" y="2228326"/>
                </a:lnTo>
                <a:lnTo>
                  <a:pt x="444464" y="2215281"/>
                </a:lnTo>
                <a:lnTo>
                  <a:pt x="3989796" y="109665"/>
                </a:lnTo>
                <a:lnTo>
                  <a:pt x="3993587" y="116048"/>
                </a:lnTo>
                <a:lnTo>
                  <a:pt x="4025229" y="96652"/>
                </a:lnTo>
                <a:cubicBezTo>
                  <a:pt x="4300466" y="-37338"/>
                  <a:pt x="4635179" y="-36664"/>
                  <a:pt x="4920239" y="127915"/>
                </a:cubicBezTo>
                <a:lnTo>
                  <a:pt x="5919213" y="704673"/>
                </a:lnTo>
                <a:cubicBezTo>
                  <a:pt x="5958409" y="727303"/>
                  <a:pt x="5995390" y="752295"/>
                  <a:pt x="6030081" y="779366"/>
                </a:cubicBezTo>
                <a:lnTo>
                  <a:pt x="6096000" y="838524"/>
                </a:lnTo>
                <a:lnTo>
                  <a:pt x="6096000" y="7221665"/>
                </a:lnTo>
                <a:close/>
                <a:moveTo>
                  <a:pt x="6221624" y="982469"/>
                </a:moveTo>
                <a:lnTo>
                  <a:pt x="6201936" y="954781"/>
                </a:lnTo>
                <a:lnTo>
                  <a:pt x="6210136" y="964466"/>
                </a:lnTo>
                <a:close/>
                <a:moveTo>
                  <a:pt x="6283768" y="1082992"/>
                </a:moveTo>
                <a:lnTo>
                  <a:pt x="6267120" y="1053774"/>
                </a:lnTo>
                <a:lnTo>
                  <a:pt x="6278411" y="1071469"/>
                </a:lnTo>
                <a:close/>
                <a:moveTo>
                  <a:pt x="6372765" y="1326510"/>
                </a:moveTo>
                <a:lnTo>
                  <a:pt x="6365409" y="1293851"/>
                </a:lnTo>
                <a:lnTo>
                  <a:pt x="6369173" y="1305870"/>
                </a:lnTo>
                <a:close/>
                <a:moveTo>
                  <a:pt x="6391257" y="1442433"/>
                </a:moveTo>
                <a:lnTo>
                  <a:pt x="6387139" y="1409114"/>
                </a:lnTo>
                <a:lnTo>
                  <a:pt x="6390749" y="1429863"/>
                </a:lnTo>
                <a:close/>
                <a:moveTo>
                  <a:pt x="6395847" y="1556116"/>
                </a:moveTo>
                <a:cubicBezTo>
                  <a:pt x="6391855" y="1709831"/>
                  <a:pt x="6350542" y="1864774"/>
                  <a:pt x="6268252" y="2007304"/>
                </a:cubicBezTo>
                <a:lnTo>
                  <a:pt x="6096001" y="2305652"/>
                </a:lnTo>
                <a:lnTo>
                  <a:pt x="6096001" y="2305651"/>
                </a:lnTo>
                <a:lnTo>
                  <a:pt x="6268252" y="2007303"/>
                </a:lnTo>
                <a:cubicBezTo>
                  <a:pt x="6329969" y="1900406"/>
                  <a:pt x="6368637" y="1786526"/>
                  <a:pt x="6385798" y="1671419"/>
                </a:cubicBezTo>
                <a:lnTo>
                  <a:pt x="6395847" y="1556116"/>
                </a:lnTo>
                <a:close/>
              </a:path>
            </a:pathLst>
          </a:custGeom>
          <a:gradFill>
            <a:gsLst>
              <a:gs pos="0">
                <a:srgbClr val="0165C5"/>
              </a:gs>
              <a:gs pos="100000">
                <a:srgbClr val="0165C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阿里巴巴普惠体" panose="00020600040101010101" pitchFamily="18" charset="-122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670572" y="1555775"/>
            <a:ext cx="101273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>
              <a:lnSpc>
                <a:spcPct val="100000"/>
              </a:lnSpc>
              <a:defRPr lang="zh-CN" altLang="en-US" sz="2400" b="1" kern="1200">
                <a:solidFill>
                  <a:srgbClr val="0463C4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defRPr>
            </a:lvl1pPr>
          </a:lstStyle>
          <a:p>
            <a:pPr marL="0" lvl="0"/>
            <a:r>
              <a:rPr lang="zh-CN" altLang="en-US"/>
              <a:t>单击此处编辑母版标题样式 </a:t>
            </a:r>
            <a:endParaRPr lang="zh-CN" altLang="en-US"/>
          </a:p>
        </p:txBody>
      </p:sp>
      <p:sp>
        <p:nvSpPr>
          <p:cNvPr id="14" name="内容占位符 13"/>
          <p:cNvSpPr>
            <a:spLocks noGrp="1"/>
          </p:cNvSpPr>
          <p:nvPr>
            <p:ph sz="quarter" idx="11"/>
          </p:nvPr>
        </p:nvSpPr>
        <p:spPr>
          <a:xfrm>
            <a:off x="801093" y="2432500"/>
            <a:ext cx="10652971" cy="3540427"/>
          </a:xfrm>
          <a:prstGeom prst="rect">
            <a:avLst/>
          </a:prstGeom>
        </p:spPr>
        <p:txBody>
          <a:bodyPr/>
          <a:lstStyle>
            <a:lvl1pPr eaLnBrk="1" fontAlgn="auto" latinLnBrk="0" hangingPunct="1">
              <a:lnSpc>
                <a:spcPct val="150000"/>
              </a:lnSpc>
              <a:defRPr sz="2000"/>
            </a:lvl1pPr>
            <a:lvl2pPr eaLnBrk="1" fontAlgn="auto" latinLnBrk="0" hangingPunct="1">
              <a:lnSpc>
                <a:spcPct val="150000"/>
              </a:lnSpc>
              <a:defRPr sz="2000"/>
            </a:lvl2pPr>
            <a:lvl3pPr eaLnBrk="1" fontAlgn="auto" latinLnBrk="0" hangingPunct="1">
              <a:lnSpc>
                <a:spcPct val="150000"/>
              </a:lnSpc>
              <a:defRPr sz="2000"/>
            </a:lvl3pPr>
            <a:lvl4pPr eaLnBrk="1" fontAlgn="auto" latinLnBrk="0" hangingPunct="1">
              <a:lnSpc>
                <a:spcPct val="150000"/>
              </a:lnSpc>
              <a:defRPr sz="2000"/>
            </a:lvl4pPr>
            <a:lvl5pPr eaLnBrk="1" fontAlgn="auto" latinLnBrk="0" hangingPunct="1">
              <a:lnSpc>
                <a:spcPct val="150000"/>
              </a:lnSpc>
              <a:defRPr sz="2000"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801093" y="1443871"/>
            <a:ext cx="714694" cy="714694"/>
            <a:chOff x="8289913" y="2508666"/>
            <a:chExt cx="714694" cy="714694"/>
          </a:xfrm>
        </p:grpSpPr>
        <p:sp>
          <p:nvSpPr>
            <p:cNvPr id="7" name="椭圆 6"/>
            <p:cNvSpPr/>
            <p:nvPr/>
          </p:nvSpPr>
          <p:spPr>
            <a:xfrm>
              <a:off x="8289913" y="2508666"/>
              <a:ext cx="714694" cy="714694"/>
            </a:xfrm>
            <a:prstGeom prst="ellipse">
              <a:avLst/>
            </a:prstGeom>
            <a:solidFill>
              <a:srgbClr val="0463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5400"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endParaRPr>
            </a:p>
          </p:txBody>
        </p:sp>
        <p:sp>
          <p:nvSpPr>
            <p:cNvPr id="8" name="arrow-pointing-left-circular-button_20407"/>
            <p:cNvSpPr>
              <a:spLocks noChangeAspect="1"/>
            </p:cNvSpPr>
            <p:nvPr/>
          </p:nvSpPr>
          <p:spPr bwMode="auto">
            <a:xfrm>
              <a:off x="8444698" y="2663709"/>
              <a:ext cx="405123" cy="404607"/>
            </a:xfrm>
            <a:custGeom>
              <a:gdLst>
                <a:gd name="T0" fmla="*/ 2307 w 4612"/>
                <a:gd name="T1" fmla="*/ 4614 h 4614"/>
                <a:gd name="T2" fmla="*/ 0 w 4612"/>
                <a:gd name="T3" fmla="*/ 2307 h 4614"/>
                <a:gd name="T4" fmla="*/ 2307 w 4612"/>
                <a:gd name="T5" fmla="*/ 0 h 4614"/>
                <a:gd name="T6" fmla="*/ 4612 w 4612"/>
                <a:gd name="T7" fmla="*/ 2227 h 4614"/>
                <a:gd name="T8" fmla="*/ 2031 w 4612"/>
                <a:gd name="T9" fmla="*/ 2222 h 4614"/>
                <a:gd name="T10" fmla="*/ 2479 w 4612"/>
                <a:gd name="T11" fmla="*/ 1775 h 4614"/>
                <a:gd name="T12" fmla="*/ 2367 w 4612"/>
                <a:gd name="T13" fmla="*/ 1662 h 4614"/>
                <a:gd name="T14" fmla="*/ 1727 w 4612"/>
                <a:gd name="T15" fmla="*/ 2302 h 4614"/>
                <a:gd name="T16" fmla="*/ 2378 w 4612"/>
                <a:gd name="T17" fmla="*/ 2952 h 4614"/>
                <a:gd name="T18" fmla="*/ 2490 w 4612"/>
                <a:gd name="T19" fmla="*/ 2840 h 4614"/>
                <a:gd name="T20" fmla="*/ 2032 w 4612"/>
                <a:gd name="T21" fmla="*/ 2381 h 4614"/>
                <a:gd name="T22" fmla="*/ 4612 w 4612"/>
                <a:gd name="T23" fmla="*/ 2387 h 4614"/>
                <a:gd name="T24" fmla="*/ 2307 w 4612"/>
                <a:gd name="T25" fmla="*/ 4614 h 461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12" h="4614">
                  <a:moveTo>
                    <a:pt x="2307" y="4614"/>
                  </a:moveTo>
                  <a:cubicBezTo>
                    <a:pt x="1035" y="4614"/>
                    <a:pt x="0" y="3579"/>
                    <a:pt x="0" y="2307"/>
                  </a:cubicBezTo>
                  <a:cubicBezTo>
                    <a:pt x="0" y="1035"/>
                    <a:pt x="1035" y="0"/>
                    <a:pt x="2307" y="0"/>
                  </a:cubicBezTo>
                  <a:cubicBezTo>
                    <a:pt x="3553" y="0"/>
                    <a:pt x="4570" y="992"/>
                    <a:pt x="4612" y="2227"/>
                  </a:cubicBezTo>
                  <a:lnTo>
                    <a:pt x="2031" y="2222"/>
                  </a:lnTo>
                  <a:lnTo>
                    <a:pt x="2479" y="1775"/>
                  </a:lnTo>
                  <a:lnTo>
                    <a:pt x="2367" y="1662"/>
                  </a:lnTo>
                  <a:lnTo>
                    <a:pt x="1727" y="2302"/>
                  </a:lnTo>
                  <a:lnTo>
                    <a:pt x="2378" y="2952"/>
                  </a:lnTo>
                  <a:lnTo>
                    <a:pt x="2490" y="2840"/>
                  </a:lnTo>
                  <a:lnTo>
                    <a:pt x="2032" y="2381"/>
                  </a:lnTo>
                  <a:lnTo>
                    <a:pt x="4612" y="2387"/>
                  </a:lnTo>
                  <a:cubicBezTo>
                    <a:pt x="4570" y="3622"/>
                    <a:pt x="3553" y="4614"/>
                    <a:pt x="2307" y="461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endParaRPr>
            </a:p>
          </p:txBody>
        </p:sp>
      </p:grpSp>
      <p:sp>
        <p:nvSpPr>
          <p:cNvPr id="9" name="标题 1"/>
          <p:cNvSpPr>
            <a:spLocks noGrp="1"/>
          </p:cNvSpPr>
          <p:nvPr/>
        </p:nvSpPr>
        <p:spPr>
          <a:xfrm>
            <a:off x="290830" y="384277"/>
            <a:ext cx="11506835" cy="484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00000"/>
              </a:lnSpc>
              <a:defRPr lang="zh-CN" altLang="en-US" sz="2400" b="1" kern="1200">
                <a:solidFill>
                  <a:srgbClr val="0463C4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 sz="2800">
                <a:solidFill>
                  <a:schemeClr val="bg1"/>
                </a:solidFill>
              </a:rPr>
              <a:t>  </a:t>
            </a:r>
            <a:r>
              <a:rPr lang="en-US" altLang="zh-CN" sz="2800">
                <a:solidFill>
                  <a:schemeClr val="bg1">
                    <a:alpha val="80000"/>
                  </a:schemeClr>
                </a:solidFill>
              </a:rPr>
              <a:t>01</a:t>
            </a:r>
            <a:r>
              <a:rPr lang="en-US" altLang="zh-CN" sz="2800">
                <a:solidFill>
                  <a:srgbClr val="0091D9"/>
                </a:solidFill>
              </a:rPr>
              <a:t>         </a:t>
            </a:r>
            <a:r>
              <a:rPr lang="zh-CN" altLang="en-US" sz="2800" b="1" kern="1200">
                <a:solidFill>
                  <a:srgbClr val="0091D9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rPr>
              <a:t>天塔之光控制程序设计</a:t>
            </a:r>
            <a:endParaRPr lang="zh-CN" altLang="en-US" sz="2800" b="1" kern="1200">
              <a:solidFill>
                <a:srgbClr val="0091D9"/>
              </a:solidFill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</p:txBody>
      </p:sp>
    </p:spTree>
  </p:cSld>
  <p:clrMapOvr>
    <a:masterClrMapping/>
  </p:clrMapOvr>
  <p:transition spd="slow" advTm="0">
    <p:wipe dir="r"/>
  </p:transition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1-2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/>
        </p:nvSpPr>
        <p:spPr>
          <a:xfrm>
            <a:off x="0" y="159657"/>
            <a:ext cx="12192000" cy="798286"/>
          </a:xfrm>
          <a:prstGeom prst="rect">
            <a:avLst/>
          </a:prstGeom>
          <a:solidFill>
            <a:srgbClr val="D6E8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" name="任意多边形: 形状 3"/>
          <p:cNvSpPr/>
          <p:nvPr/>
        </p:nvSpPr>
        <p:spPr>
          <a:xfrm rot="5400000" flipH="1">
            <a:off x="130629" y="-188683"/>
            <a:ext cx="1219197" cy="1480455"/>
          </a:xfrm>
          <a:custGeom>
            <a:gdLst>
              <a:gd name="connsiteX0" fmla="*/ 6096001 w 6395847"/>
              <a:gd name="connsiteY0" fmla="*/ 7221665 h 7221666"/>
              <a:gd name="connsiteX1" fmla="*/ 6096001 w 6395847"/>
              <a:gd name="connsiteY1" fmla="*/ 7221666 h 7221666"/>
              <a:gd name="connsiteX2" fmla="*/ 3314700 w 6395847"/>
              <a:gd name="connsiteY2" fmla="*/ 7221666 h 7221666"/>
              <a:gd name="connsiteX3" fmla="*/ 2781301 w 6395847"/>
              <a:gd name="connsiteY3" fmla="*/ 7221666 h 7221666"/>
              <a:gd name="connsiteX4" fmla="*/ 0 w 6395847"/>
              <a:gd name="connsiteY4" fmla="*/ 7221666 h 7221666"/>
              <a:gd name="connsiteX5" fmla="*/ 0 w 6395847"/>
              <a:gd name="connsiteY5" fmla="*/ 3447952 h 7221666"/>
              <a:gd name="connsiteX6" fmla="*/ 1 w 6395847"/>
              <a:gd name="connsiteY6" fmla="*/ 3447952 h 7221666"/>
              <a:gd name="connsiteX7" fmla="*/ 1 w 6395847"/>
              <a:gd name="connsiteY7" fmla="*/ 3019060 h 7221666"/>
              <a:gd name="connsiteX8" fmla="*/ 279301 w 6395847"/>
              <a:gd name="connsiteY8" fmla="*/ 2344769 h 7221666"/>
              <a:gd name="connsiteX9" fmla="*/ 405446 w 6395847"/>
              <a:gd name="connsiteY9" fmla="*/ 2240690 h 7221666"/>
              <a:gd name="connsiteX10" fmla="*/ 404464 w 6395847"/>
              <a:gd name="connsiteY10" fmla="*/ 2239038 h 7221666"/>
              <a:gd name="connsiteX11" fmla="*/ 415115 w 6395847"/>
              <a:gd name="connsiteY11" fmla="*/ 2232712 h 7221666"/>
              <a:gd name="connsiteX12" fmla="*/ 420431 w 6395847"/>
              <a:gd name="connsiteY12" fmla="*/ 2228326 h 7221666"/>
              <a:gd name="connsiteX13" fmla="*/ 444464 w 6395847"/>
              <a:gd name="connsiteY13" fmla="*/ 2215281 h 7221666"/>
              <a:gd name="connsiteX14" fmla="*/ 3989796 w 6395847"/>
              <a:gd name="connsiteY14" fmla="*/ 109665 h 7221666"/>
              <a:gd name="connsiteX15" fmla="*/ 3993587 w 6395847"/>
              <a:gd name="connsiteY15" fmla="*/ 116048 h 7221666"/>
              <a:gd name="connsiteX16" fmla="*/ 4025229 w 6395847"/>
              <a:gd name="connsiteY16" fmla="*/ 96652 h 7221666"/>
              <a:gd name="connsiteX17" fmla="*/ 4920239 w 6395847"/>
              <a:gd name="connsiteY17" fmla="*/ 127915 h 7221666"/>
              <a:gd name="connsiteX18" fmla="*/ 5919213 w 6395847"/>
              <a:gd name="connsiteY18" fmla="*/ 704673 h 7221666"/>
              <a:gd name="connsiteX19" fmla="*/ 6030081 w 6395847"/>
              <a:gd name="connsiteY19" fmla="*/ 779366 h 7221666"/>
              <a:gd name="connsiteX20" fmla="*/ 6096000 w 6395847"/>
              <a:gd name="connsiteY20" fmla="*/ 838524 h 7221666"/>
              <a:gd name="connsiteX21" fmla="*/ 6096000 w 6395847"/>
              <a:gd name="connsiteY21" fmla="*/ 7221665 h 7221666"/>
              <a:gd name="connsiteX22" fmla="*/ 6221624 w 6395847"/>
              <a:gd name="connsiteY22" fmla="*/ 982469 h 7221666"/>
              <a:gd name="connsiteX23" fmla="*/ 6201936 w 6395847"/>
              <a:gd name="connsiteY23" fmla="*/ 954781 h 7221666"/>
              <a:gd name="connsiteX24" fmla="*/ 6210136 w 6395847"/>
              <a:gd name="connsiteY24" fmla="*/ 964466 h 7221666"/>
              <a:gd name="connsiteX25" fmla="*/ 6283768 w 6395847"/>
              <a:gd name="connsiteY25" fmla="*/ 1082992 h 7221666"/>
              <a:gd name="connsiteX26" fmla="*/ 6267120 w 6395847"/>
              <a:gd name="connsiteY26" fmla="*/ 1053774 h 7221666"/>
              <a:gd name="connsiteX27" fmla="*/ 6278411 w 6395847"/>
              <a:gd name="connsiteY27" fmla="*/ 1071469 h 7221666"/>
              <a:gd name="connsiteX28" fmla="*/ 6372765 w 6395847"/>
              <a:gd name="connsiteY28" fmla="*/ 1326510 h 7221666"/>
              <a:gd name="connsiteX29" fmla="*/ 6365409 w 6395847"/>
              <a:gd name="connsiteY29" fmla="*/ 1293851 h 7221666"/>
              <a:gd name="connsiteX30" fmla="*/ 6369173 w 6395847"/>
              <a:gd name="connsiteY30" fmla="*/ 1305870 h 7221666"/>
              <a:gd name="connsiteX31" fmla="*/ 6391257 w 6395847"/>
              <a:gd name="connsiteY31" fmla="*/ 1442433 h 7221666"/>
              <a:gd name="connsiteX32" fmla="*/ 6387139 w 6395847"/>
              <a:gd name="connsiteY32" fmla="*/ 1409114 h 7221666"/>
              <a:gd name="connsiteX33" fmla="*/ 6390749 w 6395847"/>
              <a:gd name="connsiteY33" fmla="*/ 1429863 h 7221666"/>
              <a:gd name="connsiteX34" fmla="*/ 6395847 w 6395847"/>
              <a:gd name="connsiteY34" fmla="*/ 1556116 h 7221666"/>
              <a:gd name="connsiteX35" fmla="*/ 6268252 w 6395847"/>
              <a:gd name="connsiteY35" fmla="*/ 2007304 h 7221666"/>
              <a:gd name="connsiteX36" fmla="*/ 6096001 w 6395847"/>
              <a:gd name="connsiteY36" fmla="*/ 2305652 h 7221666"/>
              <a:gd name="connsiteX37" fmla="*/ 6096001 w 6395847"/>
              <a:gd name="connsiteY37" fmla="*/ 2305651 h 7221666"/>
              <a:gd name="connsiteX38" fmla="*/ 6268252 w 6395847"/>
              <a:gd name="connsiteY38" fmla="*/ 2007303 h 7221666"/>
              <a:gd name="connsiteX39" fmla="*/ 6385798 w 6395847"/>
              <a:gd name="connsiteY39" fmla="*/ 1671419 h 7221666"/>
              <a:gd name="connsiteX40" fmla="*/ 6395847 w 6395847"/>
              <a:gd name="connsiteY40" fmla="*/ 1556116 h 72216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6395847" h="7221666">
                <a:moveTo>
                  <a:pt x="6096001" y="7221665"/>
                </a:moveTo>
                <a:lnTo>
                  <a:pt x="6096001" y="7221666"/>
                </a:lnTo>
                <a:lnTo>
                  <a:pt x="3314700" y="7221666"/>
                </a:lnTo>
                <a:lnTo>
                  <a:pt x="2781301" y="7221666"/>
                </a:lnTo>
                <a:lnTo>
                  <a:pt x="0" y="7221666"/>
                </a:lnTo>
                <a:lnTo>
                  <a:pt x="0" y="3447952"/>
                </a:lnTo>
                <a:lnTo>
                  <a:pt x="1" y="3447952"/>
                </a:lnTo>
                <a:lnTo>
                  <a:pt x="1" y="3019060"/>
                </a:lnTo>
                <a:cubicBezTo>
                  <a:pt x="1" y="2755733"/>
                  <a:pt x="106735" y="2517335"/>
                  <a:pt x="279301" y="2344769"/>
                </a:cubicBezTo>
                <a:lnTo>
                  <a:pt x="405446" y="2240690"/>
                </a:lnTo>
                <a:lnTo>
                  <a:pt x="404464" y="2239038"/>
                </a:lnTo>
                <a:lnTo>
                  <a:pt x="415115" y="2232712"/>
                </a:lnTo>
                <a:lnTo>
                  <a:pt x="420431" y="2228326"/>
                </a:lnTo>
                <a:lnTo>
                  <a:pt x="444464" y="2215281"/>
                </a:lnTo>
                <a:lnTo>
                  <a:pt x="3989796" y="109665"/>
                </a:lnTo>
                <a:lnTo>
                  <a:pt x="3993587" y="116048"/>
                </a:lnTo>
                <a:lnTo>
                  <a:pt x="4025229" y="96652"/>
                </a:lnTo>
                <a:cubicBezTo>
                  <a:pt x="4300466" y="-37338"/>
                  <a:pt x="4635179" y="-36664"/>
                  <a:pt x="4920239" y="127915"/>
                </a:cubicBezTo>
                <a:lnTo>
                  <a:pt x="5919213" y="704673"/>
                </a:lnTo>
                <a:cubicBezTo>
                  <a:pt x="5958409" y="727303"/>
                  <a:pt x="5995390" y="752295"/>
                  <a:pt x="6030081" y="779366"/>
                </a:cubicBezTo>
                <a:lnTo>
                  <a:pt x="6096000" y="838524"/>
                </a:lnTo>
                <a:lnTo>
                  <a:pt x="6096000" y="7221665"/>
                </a:lnTo>
                <a:close/>
                <a:moveTo>
                  <a:pt x="6221624" y="982469"/>
                </a:moveTo>
                <a:lnTo>
                  <a:pt x="6201936" y="954781"/>
                </a:lnTo>
                <a:lnTo>
                  <a:pt x="6210136" y="964466"/>
                </a:lnTo>
                <a:close/>
                <a:moveTo>
                  <a:pt x="6283768" y="1082992"/>
                </a:moveTo>
                <a:lnTo>
                  <a:pt x="6267120" y="1053774"/>
                </a:lnTo>
                <a:lnTo>
                  <a:pt x="6278411" y="1071469"/>
                </a:lnTo>
                <a:close/>
                <a:moveTo>
                  <a:pt x="6372765" y="1326510"/>
                </a:moveTo>
                <a:lnTo>
                  <a:pt x="6365409" y="1293851"/>
                </a:lnTo>
                <a:lnTo>
                  <a:pt x="6369173" y="1305870"/>
                </a:lnTo>
                <a:close/>
                <a:moveTo>
                  <a:pt x="6391257" y="1442433"/>
                </a:moveTo>
                <a:lnTo>
                  <a:pt x="6387139" y="1409114"/>
                </a:lnTo>
                <a:lnTo>
                  <a:pt x="6390749" y="1429863"/>
                </a:lnTo>
                <a:close/>
                <a:moveTo>
                  <a:pt x="6395847" y="1556116"/>
                </a:moveTo>
                <a:cubicBezTo>
                  <a:pt x="6391855" y="1709831"/>
                  <a:pt x="6350542" y="1864774"/>
                  <a:pt x="6268252" y="2007304"/>
                </a:cubicBezTo>
                <a:lnTo>
                  <a:pt x="6096001" y="2305652"/>
                </a:lnTo>
                <a:lnTo>
                  <a:pt x="6096001" y="2305651"/>
                </a:lnTo>
                <a:lnTo>
                  <a:pt x="6268252" y="2007303"/>
                </a:lnTo>
                <a:cubicBezTo>
                  <a:pt x="6329969" y="1900406"/>
                  <a:pt x="6368637" y="1786526"/>
                  <a:pt x="6385798" y="1671419"/>
                </a:cubicBezTo>
                <a:lnTo>
                  <a:pt x="6395847" y="1556116"/>
                </a:lnTo>
                <a:close/>
              </a:path>
            </a:pathLst>
          </a:custGeom>
          <a:gradFill>
            <a:gsLst>
              <a:gs pos="0">
                <a:srgbClr val="0165C5"/>
              </a:gs>
              <a:gs pos="100000">
                <a:srgbClr val="0165C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阿里巴巴普惠体" panose="00020600040101010101" pitchFamily="18" charset="-122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1915" y="375709"/>
            <a:ext cx="2251713" cy="383211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801093" y="1443871"/>
            <a:ext cx="714694" cy="714694"/>
            <a:chOff x="8289913" y="2508666"/>
            <a:chExt cx="714694" cy="714694"/>
          </a:xfrm>
        </p:grpSpPr>
        <p:sp>
          <p:nvSpPr>
            <p:cNvPr id="8" name="椭圆 7"/>
            <p:cNvSpPr/>
            <p:nvPr/>
          </p:nvSpPr>
          <p:spPr>
            <a:xfrm>
              <a:off x="8289913" y="2508666"/>
              <a:ext cx="714694" cy="714694"/>
            </a:xfrm>
            <a:prstGeom prst="ellipse">
              <a:avLst/>
            </a:prstGeom>
            <a:solidFill>
              <a:srgbClr val="0463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5400"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endParaRPr>
            </a:p>
          </p:txBody>
        </p:sp>
        <p:sp>
          <p:nvSpPr>
            <p:cNvPr id="10" name="arrow-pointing-left-circular-button_20407"/>
            <p:cNvSpPr>
              <a:spLocks noChangeAspect="1"/>
            </p:cNvSpPr>
            <p:nvPr/>
          </p:nvSpPr>
          <p:spPr bwMode="auto">
            <a:xfrm>
              <a:off x="8444698" y="2663709"/>
              <a:ext cx="405123" cy="404607"/>
            </a:xfrm>
            <a:custGeom>
              <a:gdLst>
                <a:gd name="T0" fmla="*/ 2307 w 4612"/>
                <a:gd name="T1" fmla="*/ 4614 h 4614"/>
                <a:gd name="T2" fmla="*/ 0 w 4612"/>
                <a:gd name="T3" fmla="*/ 2307 h 4614"/>
                <a:gd name="T4" fmla="*/ 2307 w 4612"/>
                <a:gd name="T5" fmla="*/ 0 h 4614"/>
                <a:gd name="T6" fmla="*/ 4612 w 4612"/>
                <a:gd name="T7" fmla="*/ 2227 h 4614"/>
                <a:gd name="T8" fmla="*/ 2031 w 4612"/>
                <a:gd name="T9" fmla="*/ 2222 h 4614"/>
                <a:gd name="T10" fmla="*/ 2479 w 4612"/>
                <a:gd name="T11" fmla="*/ 1775 h 4614"/>
                <a:gd name="T12" fmla="*/ 2367 w 4612"/>
                <a:gd name="T13" fmla="*/ 1662 h 4614"/>
                <a:gd name="T14" fmla="*/ 1727 w 4612"/>
                <a:gd name="T15" fmla="*/ 2302 h 4614"/>
                <a:gd name="T16" fmla="*/ 2378 w 4612"/>
                <a:gd name="T17" fmla="*/ 2952 h 4614"/>
                <a:gd name="T18" fmla="*/ 2490 w 4612"/>
                <a:gd name="T19" fmla="*/ 2840 h 4614"/>
                <a:gd name="T20" fmla="*/ 2032 w 4612"/>
                <a:gd name="T21" fmla="*/ 2381 h 4614"/>
                <a:gd name="T22" fmla="*/ 4612 w 4612"/>
                <a:gd name="T23" fmla="*/ 2387 h 4614"/>
                <a:gd name="T24" fmla="*/ 2307 w 4612"/>
                <a:gd name="T25" fmla="*/ 4614 h 461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12" h="4614">
                  <a:moveTo>
                    <a:pt x="2307" y="4614"/>
                  </a:moveTo>
                  <a:cubicBezTo>
                    <a:pt x="1035" y="4614"/>
                    <a:pt x="0" y="3579"/>
                    <a:pt x="0" y="2307"/>
                  </a:cubicBezTo>
                  <a:cubicBezTo>
                    <a:pt x="0" y="1035"/>
                    <a:pt x="1035" y="0"/>
                    <a:pt x="2307" y="0"/>
                  </a:cubicBezTo>
                  <a:cubicBezTo>
                    <a:pt x="3553" y="0"/>
                    <a:pt x="4570" y="992"/>
                    <a:pt x="4612" y="2227"/>
                  </a:cubicBezTo>
                  <a:lnTo>
                    <a:pt x="2031" y="2222"/>
                  </a:lnTo>
                  <a:lnTo>
                    <a:pt x="2479" y="1775"/>
                  </a:lnTo>
                  <a:lnTo>
                    <a:pt x="2367" y="1662"/>
                  </a:lnTo>
                  <a:lnTo>
                    <a:pt x="1727" y="2302"/>
                  </a:lnTo>
                  <a:lnTo>
                    <a:pt x="2378" y="2952"/>
                  </a:lnTo>
                  <a:lnTo>
                    <a:pt x="2490" y="2840"/>
                  </a:lnTo>
                  <a:lnTo>
                    <a:pt x="2032" y="2381"/>
                  </a:lnTo>
                  <a:lnTo>
                    <a:pt x="4612" y="2387"/>
                  </a:lnTo>
                  <a:cubicBezTo>
                    <a:pt x="4570" y="3622"/>
                    <a:pt x="3553" y="4614"/>
                    <a:pt x="2307" y="461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endParaRPr>
            </a:p>
          </p:txBody>
        </p:sp>
      </p:grpSp>
      <p:sp>
        <p:nvSpPr>
          <p:cNvPr id="11" name="矩形 3"/>
          <p:cNvSpPr/>
          <p:nvPr/>
        </p:nvSpPr>
        <p:spPr>
          <a:xfrm>
            <a:off x="747487" y="2313608"/>
            <a:ext cx="10697028" cy="407729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  <a:sym typeface="阿里巴巴普惠体" panose="00020600040101010101" pitchFamily="18" charset="-122"/>
            </a:endParaRPr>
          </a:p>
        </p:txBody>
      </p:sp>
      <p:sp>
        <p:nvSpPr>
          <p:cNvPr id="23" name="内容占位符 22"/>
          <p:cNvSpPr>
            <a:spLocks noGrp="1"/>
          </p:cNvSpPr>
          <p:nvPr>
            <p:ph sz="quarter" idx="12"/>
          </p:nvPr>
        </p:nvSpPr>
        <p:spPr>
          <a:xfrm>
            <a:off x="1024731" y="2516808"/>
            <a:ext cx="10142537" cy="3230517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2000"/>
            </a:lvl1pPr>
            <a:lvl2pPr>
              <a:defRPr sz="2000"/>
            </a:lvl2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5" name="标题 1"/>
          <p:cNvSpPr>
            <a:spLocks noGrp="1"/>
          </p:cNvSpPr>
          <p:nvPr>
            <p:ph type="title" hasCustomPrompt="1"/>
          </p:nvPr>
        </p:nvSpPr>
        <p:spPr>
          <a:xfrm>
            <a:off x="1670572" y="1555775"/>
            <a:ext cx="101273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>
              <a:lnSpc>
                <a:spcPct val="100000"/>
              </a:lnSpc>
              <a:defRPr lang="zh-CN" altLang="en-US" sz="2400" b="1" kern="1200">
                <a:solidFill>
                  <a:srgbClr val="0463C4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defRPr>
            </a:lvl1pPr>
          </a:lstStyle>
          <a:p>
            <a:pPr marL="0" lvl="0"/>
            <a:r>
              <a:rPr lang="zh-CN" altLang="en-US"/>
              <a:t>单击此处编辑母版标题样式 </a:t>
            </a: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/>
        </p:nvSpPr>
        <p:spPr>
          <a:xfrm>
            <a:off x="290830" y="384278"/>
            <a:ext cx="11506835" cy="484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00000"/>
              </a:lnSpc>
              <a:defRPr lang="zh-CN" altLang="en-US" sz="2400" b="1" kern="1200">
                <a:solidFill>
                  <a:srgbClr val="0463C4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indent="0" algn="l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 sz="2800">
                <a:solidFill>
                  <a:schemeClr val="bg1"/>
                </a:solidFill>
              </a:rPr>
              <a:t>  </a:t>
            </a:r>
            <a:r>
              <a:rPr lang="en-US" altLang="zh-CN" sz="2800">
                <a:solidFill>
                  <a:schemeClr val="bg1">
                    <a:alpha val="80000"/>
                  </a:schemeClr>
                </a:solidFill>
              </a:rPr>
              <a:t>01</a:t>
            </a:r>
            <a:r>
              <a:rPr lang="en-US" altLang="zh-CN" sz="2800">
                <a:solidFill>
                  <a:srgbClr val="0091D9"/>
                </a:solidFill>
              </a:rPr>
              <a:t>         </a:t>
            </a:r>
            <a:r>
              <a:rPr lang="zh-CN" altLang="en-US" sz="2800" b="1" kern="1200">
                <a:solidFill>
                  <a:srgbClr val="0091D9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rPr>
              <a:t>天塔之光控制程序设计</a:t>
            </a:r>
            <a:endParaRPr lang="zh-CN" altLang="en-US" sz="2800">
              <a:solidFill>
                <a:srgbClr val="0091D9"/>
              </a:solidFill>
            </a:endParaRPr>
          </a:p>
        </p:txBody>
      </p:sp>
    </p:spTree>
  </p:cSld>
  <p:clrMapOvr>
    <a:masterClrMapping/>
  </p:clrMapOvr>
  <p:transition spd="slow" advTm="0">
    <p:wipe dir="r"/>
  </p:transition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2-1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/>
        </p:nvSpPr>
        <p:spPr>
          <a:xfrm>
            <a:off x="0" y="150640"/>
            <a:ext cx="12192000" cy="798286"/>
          </a:xfrm>
          <a:prstGeom prst="rect">
            <a:avLst/>
          </a:prstGeom>
          <a:solidFill>
            <a:srgbClr val="D6E8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" name="任意多边形: 形状 3"/>
          <p:cNvSpPr/>
          <p:nvPr/>
        </p:nvSpPr>
        <p:spPr>
          <a:xfrm rot="5400000" flipH="1">
            <a:off x="130629" y="-188683"/>
            <a:ext cx="1219197" cy="1480455"/>
          </a:xfrm>
          <a:custGeom>
            <a:gdLst>
              <a:gd name="connsiteX0" fmla="*/ 6096001 w 6395847"/>
              <a:gd name="connsiteY0" fmla="*/ 7221665 h 7221666"/>
              <a:gd name="connsiteX1" fmla="*/ 6096001 w 6395847"/>
              <a:gd name="connsiteY1" fmla="*/ 7221666 h 7221666"/>
              <a:gd name="connsiteX2" fmla="*/ 3314700 w 6395847"/>
              <a:gd name="connsiteY2" fmla="*/ 7221666 h 7221666"/>
              <a:gd name="connsiteX3" fmla="*/ 2781301 w 6395847"/>
              <a:gd name="connsiteY3" fmla="*/ 7221666 h 7221666"/>
              <a:gd name="connsiteX4" fmla="*/ 0 w 6395847"/>
              <a:gd name="connsiteY4" fmla="*/ 7221666 h 7221666"/>
              <a:gd name="connsiteX5" fmla="*/ 0 w 6395847"/>
              <a:gd name="connsiteY5" fmla="*/ 3447952 h 7221666"/>
              <a:gd name="connsiteX6" fmla="*/ 1 w 6395847"/>
              <a:gd name="connsiteY6" fmla="*/ 3447952 h 7221666"/>
              <a:gd name="connsiteX7" fmla="*/ 1 w 6395847"/>
              <a:gd name="connsiteY7" fmla="*/ 3019060 h 7221666"/>
              <a:gd name="connsiteX8" fmla="*/ 279301 w 6395847"/>
              <a:gd name="connsiteY8" fmla="*/ 2344769 h 7221666"/>
              <a:gd name="connsiteX9" fmla="*/ 405446 w 6395847"/>
              <a:gd name="connsiteY9" fmla="*/ 2240690 h 7221666"/>
              <a:gd name="connsiteX10" fmla="*/ 404464 w 6395847"/>
              <a:gd name="connsiteY10" fmla="*/ 2239038 h 7221666"/>
              <a:gd name="connsiteX11" fmla="*/ 415115 w 6395847"/>
              <a:gd name="connsiteY11" fmla="*/ 2232712 h 7221666"/>
              <a:gd name="connsiteX12" fmla="*/ 420431 w 6395847"/>
              <a:gd name="connsiteY12" fmla="*/ 2228326 h 7221666"/>
              <a:gd name="connsiteX13" fmla="*/ 444464 w 6395847"/>
              <a:gd name="connsiteY13" fmla="*/ 2215281 h 7221666"/>
              <a:gd name="connsiteX14" fmla="*/ 3989796 w 6395847"/>
              <a:gd name="connsiteY14" fmla="*/ 109665 h 7221666"/>
              <a:gd name="connsiteX15" fmla="*/ 3993587 w 6395847"/>
              <a:gd name="connsiteY15" fmla="*/ 116048 h 7221666"/>
              <a:gd name="connsiteX16" fmla="*/ 4025229 w 6395847"/>
              <a:gd name="connsiteY16" fmla="*/ 96652 h 7221666"/>
              <a:gd name="connsiteX17" fmla="*/ 4920239 w 6395847"/>
              <a:gd name="connsiteY17" fmla="*/ 127915 h 7221666"/>
              <a:gd name="connsiteX18" fmla="*/ 5919213 w 6395847"/>
              <a:gd name="connsiteY18" fmla="*/ 704673 h 7221666"/>
              <a:gd name="connsiteX19" fmla="*/ 6030081 w 6395847"/>
              <a:gd name="connsiteY19" fmla="*/ 779366 h 7221666"/>
              <a:gd name="connsiteX20" fmla="*/ 6096000 w 6395847"/>
              <a:gd name="connsiteY20" fmla="*/ 838524 h 7221666"/>
              <a:gd name="connsiteX21" fmla="*/ 6096000 w 6395847"/>
              <a:gd name="connsiteY21" fmla="*/ 7221665 h 7221666"/>
              <a:gd name="connsiteX22" fmla="*/ 6221624 w 6395847"/>
              <a:gd name="connsiteY22" fmla="*/ 982469 h 7221666"/>
              <a:gd name="connsiteX23" fmla="*/ 6201936 w 6395847"/>
              <a:gd name="connsiteY23" fmla="*/ 954781 h 7221666"/>
              <a:gd name="connsiteX24" fmla="*/ 6210136 w 6395847"/>
              <a:gd name="connsiteY24" fmla="*/ 964466 h 7221666"/>
              <a:gd name="connsiteX25" fmla="*/ 6283768 w 6395847"/>
              <a:gd name="connsiteY25" fmla="*/ 1082992 h 7221666"/>
              <a:gd name="connsiteX26" fmla="*/ 6267120 w 6395847"/>
              <a:gd name="connsiteY26" fmla="*/ 1053774 h 7221666"/>
              <a:gd name="connsiteX27" fmla="*/ 6278411 w 6395847"/>
              <a:gd name="connsiteY27" fmla="*/ 1071469 h 7221666"/>
              <a:gd name="connsiteX28" fmla="*/ 6372765 w 6395847"/>
              <a:gd name="connsiteY28" fmla="*/ 1326510 h 7221666"/>
              <a:gd name="connsiteX29" fmla="*/ 6365409 w 6395847"/>
              <a:gd name="connsiteY29" fmla="*/ 1293851 h 7221666"/>
              <a:gd name="connsiteX30" fmla="*/ 6369173 w 6395847"/>
              <a:gd name="connsiteY30" fmla="*/ 1305870 h 7221666"/>
              <a:gd name="connsiteX31" fmla="*/ 6391257 w 6395847"/>
              <a:gd name="connsiteY31" fmla="*/ 1442433 h 7221666"/>
              <a:gd name="connsiteX32" fmla="*/ 6387139 w 6395847"/>
              <a:gd name="connsiteY32" fmla="*/ 1409114 h 7221666"/>
              <a:gd name="connsiteX33" fmla="*/ 6390749 w 6395847"/>
              <a:gd name="connsiteY33" fmla="*/ 1429863 h 7221666"/>
              <a:gd name="connsiteX34" fmla="*/ 6395847 w 6395847"/>
              <a:gd name="connsiteY34" fmla="*/ 1556116 h 7221666"/>
              <a:gd name="connsiteX35" fmla="*/ 6268252 w 6395847"/>
              <a:gd name="connsiteY35" fmla="*/ 2007304 h 7221666"/>
              <a:gd name="connsiteX36" fmla="*/ 6096001 w 6395847"/>
              <a:gd name="connsiteY36" fmla="*/ 2305652 h 7221666"/>
              <a:gd name="connsiteX37" fmla="*/ 6096001 w 6395847"/>
              <a:gd name="connsiteY37" fmla="*/ 2305651 h 7221666"/>
              <a:gd name="connsiteX38" fmla="*/ 6268252 w 6395847"/>
              <a:gd name="connsiteY38" fmla="*/ 2007303 h 7221666"/>
              <a:gd name="connsiteX39" fmla="*/ 6385798 w 6395847"/>
              <a:gd name="connsiteY39" fmla="*/ 1671419 h 7221666"/>
              <a:gd name="connsiteX40" fmla="*/ 6395847 w 6395847"/>
              <a:gd name="connsiteY40" fmla="*/ 1556116 h 72216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6395847" h="7221666">
                <a:moveTo>
                  <a:pt x="6096001" y="7221665"/>
                </a:moveTo>
                <a:lnTo>
                  <a:pt x="6096001" y="7221666"/>
                </a:lnTo>
                <a:lnTo>
                  <a:pt x="3314700" y="7221666"/>
                </a:lnTo>
                <a:lnTo>
                  <a:pt x="2781301" y="7221666"/>
                </a:lnTo>
                <a:lnTo>
                  <a:pt x="0" y="7221666"/>
                </a:lnTo>
                <a:lnTo>
                  <a:pt x="0" y="3447952"/>
                </a:lnTo>
                <a:lnTo>
                  <a:pt x="1" y="3447952"/>
                </a:lnTo>
                <a:lnTo>
                  <a:pt x="1" y="3019060"/>
                </a:lnTo>
                <a:cubicBezTo>
                  <a:pt x="1" y="2755733"/>
                  <a:pt x="106735" y="2517335"/>
                  <a:pt x="279301" y="2344769"/>
                </a:cubicBezTo>
                <a:lnTo>
                  <a:pt x="405446" y="2240690"/>
                </a:lnTo>
                <a:lnTo>
                  <a:pt x="404464" y="2239038"/>
                </a:lnTo>
                <a:lnTo>
                  <a:pt x="415115" y="2232712"/>
                </a:lnTo>
                <a:lnTo>
                  <a:pt x="420431" y="2228326"/>
                </a:lnTo>
                <a:lnTo>
                  <a:pt x="444464" y="2215281"/>
                </a:lnTo>
                <a:lnTo>
                  <a:pt x="3989796" y="109665"/>
                </a:lnTo>
                <a:lnTo>
                  <a:pt x="3993587" y="116048"/>
                </a:lnTo>
                <a:lnTo>
                  <a:pt x="4025229" y="96652"/>
                </a:lnTo>
                <a:cubicBezTo>
                  <a:pt x="4300466" y="-37338"/>
                  <a:pt x="4635179" y="-36664"/>
                  <a:pt x="4920239" y="127915"/>
                </a:cubicBezTo>
                <a:lnTo>
                  <a:pt x="5919213" y="704673"/>
                </a:lnTo>
                <a:cubicBezTo>
                  <a:pt x="5958409" y="727303"/>
                  <a:pt x="5995390" y="752295"/>
                  <a:pt x="6030081" y="779366"/>
                </a:cubicBezTo>
                <a:lnTo>
                  <a:pt x="6096000" y="838524"/>
                </a:lnTo>
                <a:lnTo>
                  <a:pt x="6096000" y="7221665"/>
                </a:lnTo>
                <a:close/>
                <a:moveTo>
                  <a:pt x="6221624" y="982469"/>
                </a:moveTo>
                <a:lnTo>
                  <a:pt x="6201936" y="954781"/>
                </a:lnTo>
                <a:lnTo>
                  <a:pt x="6210136" y="964466"/>
                </a:lnTo>
                <a:close/>
                <a:moveTo>
                  <a:pt x="6283768" y="1082992"/>
                </a:moveTo>
                <a:lnTo>
                  <a:pt x="6267120" y="1053774"/>
                </a:lnTo>
                <a:lnTo>
                  <a:pt x="6278411" y="1071469"/>
                </a:lnTo>
                <a:close/>
                <a:moveTo>
                  <a:pt x="6372765" y="1326510"/>
                </a:moveTo>
                <a:lnTo>
                  <a:pt x="6365409" y="1293851"/>
                </a:lnTo>
                <a:lnTo>
                  <a:pt x="6369173" y="1305870"/>
                </a:lnTo>
                <a:close/>
                <a:moveTo>
                  <a:pt x="6391257" y="1442433"/>
                </a:moveTo>
                <a:lnTo>
                  <a:pt x="6387139" y="1409114"/>
                </a:lnTo>
                <a:lnTo>
                  <a:pt x="6390749" y="1429863"/>
                </a:lnTo>
                <a:close/>
                <a:moveTo>
                  <a:pt x="6395847" y="1556116"/>
                </a:moveTo>
                <a:cubicBezTo>
                  <a:pt x="6391855" y="1709831"/>
                  <a:pt x="6350542" y="1864774"/>
                  <a:pt x="6268252" y="2007304"/>
                </a:cubicBezTo>
                <a:lnTo>
                  <a:pt x="6096001" y="2305652"/>
                </a:lnTo>
                <a:lnTo>
                  <a:pt x="6096001" y="2305651"/>
                </a:lnTo>
                <a:lnTo>
                  <a:pt x="6268252" y="2007303"/>
                </a:lnTo>
                <a:cubicBezTo>
                  <a:pt x="6329969" y="1900406"/>
                  <a:pt x="6368637" y="1786526"/>
                  <a:pt x="6385798" y="1671419"/>
                </a:cubicBezTo>
                <a:lnTo>
                  <a:pt x="6395847" y="1556116"/>
                </a:lnTo>
                <a:close/>
              </a:path>
            </a:pathLst>
          </a:custGeom>
          <a:gradFill>
            <a:gsLst>
              <a:gs pos="0">
                <a:srgbClr val="0165C5"/>
              </a:gs>
              <a:gs pos="100000">
                <a:srgbClr val="0165C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阿里巴巴普惠体" panose="00020600040101010101" pitchFamily="18" charset="-122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670572" y="1555775"/>
            <a:ext cx="101273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>
              <a:lnSpc>
                <a:spcPct val="100000"/>
              </a:lnSpc>
              <a:defRPr lang="zh-CN" altLang="en-US" sz="2400" b="1" kern="1200">
                <a:solidFill>
                  <a:srgbClr val="0463C4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defRPr>
            </a:lvl1pPr>
          </a:lstStyle>
          <a:p>
            <a:pPr marL="0" lvl="0"/>
            <a:r>
              <a:rPr lang="zh-CN" altLang="en-US"/>
              <a:t>单击此处编辑母版标题样式 </a:t>
            </a:r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1915" y="375709"/>
            <a:ext cx="2251713" cy="383211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801093" y="1443871"/>
            <a:ext cx="714694" cy="714694"/>
            <a:chOff x="8289913" y="2508666"/>
            <a:chExt cx="714694" cy="714694"/>
          </a:xfrm>
        </p:grpSpPr>
        <p:sp>
          <p:nvSpPr>
            <p:cNvPr id="7" name="椭圆 6"/>
            <p:cNvSpPr/>
            <p:nvPr/>
          </p:nvSpPr>
          <p:spPr>
            <a:xfrm>
              <a:off x="8289913" y="2508666"/>
              <a:ext cx="714694" cy="714694"/>
            </a:xfrm>
            <a:prstGeom prst="ellipse">
              <a:avLst/>
            </a:prstGeom>
            <a:solidFill>
              <a:srgbClr val="0463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5400"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endParaRPr>
            </a:p>
          </p:txBody>
        </p:sp>
        <p:sp>
          <p:nvSpPr>
            <p:cNvPr id="8" name="arrow-pointing-left-circular-button_20407"/>
            <p:cNvSpPr>
              <a:spLocks noChangeAspect="1"/>
            </p:cNvSpPr>
            <p:nvPr/>
          </p:nvSpPr>
          <p:spPr bwMode="auto">
            <a:xfrm>
              <a:off x="8444698" y="2663709"/>
              <a:ext cx="405123" cy="404607"/>
            </a:xfrm>
            <a:custGeom>
              <a:gdLst>
                <a:gd name="T0" fmla="*/ 2307 w 4612"/>
                <a:gd name="T1" fmla="*/ 4614 h 4614"/>
                <a:gd name="T2" fmla="*/ 0 w 4612"/>
                <a:gd name="T3" fmla="*/ 2307 h 4614"/>
                <a:gd name="T4" fmla="*/ 2307 w 4612"/>
                <a:gd name="T5" fmla="*/ 0 h 4614"/>
                <a:gd name="T6" fmla="*/ 4612 w 4612"/>
                <a:gd name="T7" fmla="*/ 2227 h 4614"/>
                <a:gd name="T8" fmla="*/ 2031 w 4612"/>
                <a:gd name="T9" fmla="*/ 2222 h 4614"/>
                <a:gd name="T10" fmla="*/ 2479 w 4612"/>
                <a:gd name="T11" fmla="*/ 1775 h 4614"/>
                <a:gd name="T12" fmla="*/ 2367 w 4612"/>
                <a:gd name="T13" fmla="*/ 1662 h 4614"/>
                <a:gd name="T14" fmla="*/ 1727 w 4612"/>
                <a:gd name="T15" fmla="*/ 2302 h 4614"/>
                <a:gd name="T16" fmla="*/ 2378 w 4612"/>
                <a:gd name="T17" fmla="*/ 2952 h 4614"/>
                <a:gd name="T18" fmla="*/ 2490 w 4612"/>
                <a:gd name="T19" fmla="*/ 2840 h 4614"/>
                <a:gd name="T20" fmla="*/ 2032 w 4612"/>
                <a:gd name="T21" fmla="*/ 2381 h 4614"/>
                <a:gd name="T22" fmla="*/ 4612 w 4612"/>
                <a:gd name="T23" fmla="*/ 2387 h 4614"/>
                <a:gd name="T24" fmla="*/ 2307 w 4612"/>
                <a:gd name="T25" fmla="*/ 4614 h 461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12" h="4614">
                  <a:moveTo>
                    <a:pt x="2307" y="4614"/>
                  </a:moveTo>
                  <a:cubicBezTo>
                    <a:pt x="1035" y="4614"/>
                    <a:pt x="0" y="3579"/>
                    <a:pt x="0" y="2307"/>
                  </a:cubicBezTo>
                  <a:cubicBezTo>
                    <a:pt x="0" y="1035"/>
                    <a:pt x="1035" y="0"/>
                    <a:pt x="2307" y="0"/>
                  </a:cubicBezTo>
                  <a:cubicBezTo>
                    <a:pt x="3553" y="0"/>
                    <a:pt x="4570" y="992"/>
                    <a:pt x="4612" y="2227"/>
                  </a:cubicBezTo>
                  <a:lnTo>
                    <a:pt x="2031" y="2222"/>
                  </a:lnTo>
                  <a:lnTo>
                    <a:pt x="2479" y="1775"/>
                  </a:lnTo>
                  <a:lnTo>
                    <a:pt x="2367" y="1662"/>
                  </a:lnTo>
                  <a:lnTo>
                    <a:pt x="1727" y="2302"/>
                  </a:lnTo>
                  <a:lnTo>
                    <a:pt x="2378" y="2952"/>
                  </a:lnTo>
                  <a:lnTo>
                    <a:pt x="2490" y="2840"/>
                  </a:lnTo>
                  <a:lnTo>
                    <a:pt x="2032" y="2381"/>
                  </a:lnTo>
                  <a:lnTo>
                    <a:pt x="4612" y="2387"/>
                  </a:lnTo>
                  <a:cubicBezTo>
                    <a:pt x="4570" y="3622"/>
                    <a:pt x="3553" y="4614"/>
                    <a:pt x="2307" y="461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endParaRPr>
            </a:p>
          </p:txBody>
        </p:sp>
      </p:grpSp>
      <p:sp>
        <p:nvSpPr>
          <p:cNvPr id="9" name="标题 1"/>
          <p:cNvSpPr>
            <a:spLocks noGrp="1"/>
          </p:cNvSpPr>
          <p:nvPr/>
        </p:nvSpPr>
        <p:spPr>
          <a:xfrm>
            <a:off x="290830" y="384278"/>
            <a:ext cx="11506835" cy="484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00000"/>
              </a:lnSpc>
              <a:defRPr lang="zh-CN" altLang="en-US" sz="2400" b="1" kern="1200">
                <a:solidFill>
                  <a:srgbClr val="0463C4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 sz="2800">
                <a:solidFill>
                  <a:schemeClr val="bg1"/>
                </a:solidFill>
              </a:rPr>
              <a:t>  </a:t>
            </a:r>
            <a:r>
              <a:rPr lang="en-US" altLang="zh-CN" sz="2800">
                <a:solidFill>
                  <a:schemeClr val="bg1">
                    <a:alpha val="80000"/>
                  </a:schemeClr>
                </a:solidFill>
              </a:rPr>
              <a:t>02</a:t>
            </a:r>
            <a:r>
              <a:rPr lang="en-US" altLang="zh-CN" sz="2800">
                <a:solidFill>
                  <a:srgbClr val="0091D9"/>
                </a:solidFill>
              </a:rPr>
              <a:t>         </a:t>
            </a:r>
            <a:r>
              <a:rPr lang="zh-CN" altLang="en-US" sz="2800" b="1" kern="1200">
                <a:solidFill>
                  <a:srgbClr val="0091D9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rPr>
              <a:t>电动机星</a:t>
            </a:r>
            <a:r>
              <a:rPr lang="en-US" altLang="zh-CN" sz="2800" b="1" kern="1200">
                <a:solidFill>
                  <a:srgbClr val="0091D9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rPr>
              <a:t>/</a:t>
            </a:r>
            <a:r>
              <a:rPr lang="zh-CN" altLang="en-US" sz="2800" b="1" kern="1200">
                <a:solidFill>
                  <a:srgbClr val="0091D9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rPr>
              <a:t>角减压启动控制程序设计</a:t>
            </a:r>
            <a:endParaRPr lang="zh-CN" altLang="en-US" sz="2800" b="1" kern="1200">
              <a:solidFill>
                <a:srgbClr val="0091D9"/>
              </a:solidFill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</p:txBody>
      </p:sp>
      <p:sp>
        <p:nvSpPr>
          <p:cNvPr id="5" name="内容占位符 13"/>
          <p:cNvSpPr>
            <a:spLocks noGrp="1"/>
          </p:cNvSpPr>
          <p:nvPr>
            <p:ph sz="quarter" idx="11"/>
          </p:nvPr>
        </p:nvSpPr>
        <p:spPr>
          <a:xfrm>
            <a:off x="801093" y="2432500"/>
            <a:ext cx="10652971" cy="3540427"/>
          </a:xfrm>
          <a:prstGeom prst="rect">
            <a:avLst/>
          </a:prstGeom>
        </p:spPr>
        <p:txBody>
          <a:bodyPr/>
          <a:lstStyle>
            <a:lvl1pPr eaLnBrk="1" fontAlgn="auto" latinLnBrk="0" hangingPunct="1">
              <a:lnSpc>
                <a:spcPct val="150000"/>
              </a:lnSpc>
              <a:defRPr sz="2000"/>
            </a:lvl1pPr>
            <a:lvl2pPr eaLnBrk="1" fontAlgn="auto" latinLnBrk="0" hangingPunct="1">
              <a:lnSpc>
                <a:spcPct val="150000"/>
              </a:lnSpc>
              <a:defRPr sz="2000"/>
            </a:lvl2pPr>
            <a:lvl3pPr eaLnBrk="1" fontAlgn="auto" latinLnBrk="0" hangingPunct="1">
              <a:lnSpc>
                <a:spcPct val="150000"/>
              </a:lnSpc>
              <a:defRPr sz="2000"/>
            </a:lvl3pPr>
            <a:lvl4pPr eaLnBrk="1" fontAlgn="auto" latinLnBrk="0" hangingPunct="1">
              <a:lnSpc>
                <a:spcPct val="150000"/>
              </a:lnSpc>
              <a:defRPr sz="2000"/>
            </a:lvl4pPr>
            <a:lvl5pPr eaLnBrk="1" fontAlgn="auto" latinLnBrk="0" hangingPunct="1">
              <a:lnSpc>
                <a:spcPct val="150000"/>
              </a:lnSpc>
              <a:defRPr sz="2000"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</p:spTree>
  </p:cSld>
  <p:clrMapOvr>
    <a:masterClrMapping/>
  </p:clrMapOvr>
  <p:transition spd="slow" advTm="0">
    <p:wipe dir="r"/>
  </p:transition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2-2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/>
        </p:nvSpPr>
        <p:spPr>
          <a:xfrm>
            <a:off x="0" y="159657"/>
            <a:ext cx="12192000" cy="798286"/>
          </a:xfrm>
          <a:prstGeom prst="rect">
            <a:avLst/>
          </a:prstGeom>
          <a:solidFill>
            <a:srgbClr val="D6E8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" name="任意多边形: 形状 3"/>
          <p:cNvSpPr/>
          <p:nvPr/>
        </p:nvSpPr>
        <p:spPr>
          <a:xfrm rot="5400000" flipH="1">
            <a:off x="130629" y="-188683"/>
            <a:ext cx="1219197" cy="1480455"/>
          </a:xfrm>
          <a:custGeom>
            <a:gdLst>
              <a:gd name="connsiteX0" fmla="*/ 6096001 w 6395847"/>
              <a:gd name="connsiteY0" fmla="*/ 7221665 h 7221666"/>
              <a:gd name="connsiteX1" fmla="*/ 6096001 w 6395847"/>
              <a:gd name="connsiteY1" fmla="*/ 7221666 h 7221666"/>
              <a:gd name="connsiteX2" fmla="*/ 3314700 w 6395847"/>
              <a:gd name="connsiteY2" fmla="*/ 7221666 h 7221666"/>
              <a:gd name="connsiteX3" fmla="*/ 2781301 w 6395847"/>
              <a:gd name="connsiteY3" fmla="*/ 7221666 h 7221666"/>
              <a:gd name="connsiteX4" fmla="*/ 0 w 6395847"/>
              <a:gd name="connsiteY4" fmla="*/ 7221666 h 7221666"/>
              <a:gd name="connsiteX5" fmla="*/ 0 w 6395847"/>
              <a:gd name="connsiteY5" fmla="*/ 3447952 h 7221666"/>
              <a:gd name="connsiteX6" fmla="*/ 1 w 6395847"/>
              <a:gd name="connsiteY6" fmla="*/ 3447952 h 7221666"/>
              <a:gd name="connsiteX7" fmla="*/ 1 w 6395847"/>
              <a:gd name="connsiteY7" fmla="*/ 3019060 h 7221666"/>
              <a:gd name="connsiteX8" fmla="*/ 279301 w 6395847"/>
              <a:gd name="connsiteY8" fmla="*/ 2344769 h 7221666"/>
              <a:gd name="connsiteX9" fmla="*/ 405446 w 6395847"/>
              <a:gd name="connsiteY9" fmla="*/ 2240690 h 7221666"/>
              <a:gd name="connsiteX10" fmla="*/ 404464 w 6395847"/>
              <a:gd name="connsiteY10" fmla="*/ 2239038 h 7221666"/>
              <a:gd name="connsiteX11" fmla="*/ 415115 w 6395847"/>
              <a:gd name="connsiteY11" fmla="*/ 2232712 h 7221666"/>
              <a:gd name="connsiteX12" fmla="*/ 420431 w 6395847"/>
              <a:gd name="connsiteY12" fmla="*/ 2228326 h 7221666"/>
              <a:gd name="connsiteX13" fmla="*/ 444464 w 6395847"/>
              <a:gd name="connsiteY13" fmla="*/ 2215281 h 7221666"/>
              <a:gd name="connsiteX14" fmla="*/ 3989796 w 6395847"/>
              <a:gd name="connsiteY14" fmla="*/ 109665 h 7221666"/>
              <a:gd name="connsiteX15" fmla="*/ 3993587 w 6395847"/>
              <a:gd name="connsiteY15" fmla="*/ 116048 h 7221666"/>
              <a:gd name="connsiteX16" fmla="*/ 4025229 w 6395847"/>
              <a:gd name="connsiteY16" fmla="*/ 96652 h 7221666"/>
              <a:gd name="connsiteX17" fmla="*/ 4920239 w 6395847"/>
              <a:gd name="connsiteY17" fmla="*/ 127915 h 7221666"/>
              <a:gd name="connsiteX18" fmla="*/ 5919213 w 6395847"/>
              <a:gd name="connsiteY18" fmla="*/ 704673 h 7221666"/>
              <a:gd name="connsiteX19" fmla="*/ 6030081 w 6395847"/>
              <a:gd name="connsiteY19" fmla="*/ 779366 h 7221666"/>
              <a:gd name="connsiteX20" fmla="*/ 6096000 w 6395847"/>
              <a:gd name="connsiteY20" fmla="*/ 838524 h 7221666"/>
              <a:gd name="connsiteX21" fmla="*/ 6096000 w 6395847"/>
              <a:gd name="connsiteY21" fmla="*/ 7221665 h 7221666"/>
              <a:gd name="connsiteX22" fmla="*/ 6221624 w 6395847"/>
              <a:gd name="connsiteY22" fmla="*/ 982469 h 7221666"/>
              <a:gd name="connsiteX23" fmla="*/ 6201936 w 6395847"/>
              <a:gd name="connsiteY23" fmla="*/ 954781 h 7221666"/>
              <a:gd name="connsiteX24" fmla="*/ 6210136 w 6395847"/>
              <a:gd name="connsiteY24" fmla="*/ 964466 h 7221666"/>
              <a:gd name="connsiteX25" fmla="*/ 6283768 w 6395847"/>
              <a:gd name="connsiteY25" fmla="*/ 1082992 h 7221666"/>
              <a:gd name="connsiteX26" fmla="*/ 6267120 w 6395847"/>
              <a:gd name="connsiteY26" fmla="*/ 1053774 h 7221666"/>
              <a:gd name="connsiteX27" fmla="*/ 6278411 w 6395847"/>
              <a:gd name="connsiteY27" fmla="*/ 1071469 h 7221666"/>
              <a:gd name="connsiteX28" fmla="*/ 6372765 w 6395847"/>
              <a:gd name="connsiteY28" fmla="*/ 1326510 h 7221666"/>
              <a:gd name="connsiteX29" fmla="*/ 6365409 w 6395847"/>
              <a:gd name="connsiteY29" fmla="*/ 1293851 h 7221666"/>
              <a:gd name="connsiteX30" fmla="*/ 6369173 w 6395847"/>
              <a:gd name="connsiteY30" fmla="*/ 1305870 h 7221666"/>
              <a:gd name="connsiteX31" fmla="*/ 6391257 w 6395847"/>
              <a:gd name="connsiteY31" fmla="*/ 1442433 h 7221666"/>
              <a:gd name="connsiteX32" fmla="*/ 6387139 w 6395847"/>
              <a:gd name="connsiteY32" fmla="*/ 1409114 h 7221666"/>
              <a:gd name="connsiteX33" fmla="*/ 6390749 w 6395847"/>
              <a:gd name="connsiteY33" fmla="*/ 1429863 h 7221666"/>
              <a:gd name="connsiteX34" fmla="*/ 6395847 w 6395847"/>
              <a:gd name="connsiteY34" fmla="*/ 1556116 h 7221666"/>
              <a:gd name="connsiteX35" fmla="*/ 6268252 w 6395847"/>
              <a:gd name="connsiteY35" fmla="*/ 2007304 h 7221666"/>
              <a:gd name="connsiteX36" fmla="*/ 6096001 w 6395847"/>
              <a:gd name="connsiteY36" fmla="*/ 2305652 h 7221666"/>
              <a:gd name="connsiteX37" fmla="*/ 6096001 w 6395847"/>
              <a:gd name="connsiteY37" fmla="*/ 2305651 h 7221666"/>
              <a:gd name="connsiteX38" fmla="*/ 6268252 w 6395847"/>
              <a:gd name="connsiteY38" fmla="*/ 2007303 h 7221666"/>
              <a:gd name="connsiteX39" fmla="*/ 6385798 w 6395847"/>
              <a:gd name="connsiteY39" fmla="*/ 1671419 h 7221666"/>
              <a:gd name="connsiteX40" fmla="*/ 6395847 w 6395847"/>
              <a:gd name="connsiteY40" fmla="*/ 1556116 h 72216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6395847" h="7221666">
                <a:moveTo>
                  <a:pt x="6096001" y="7221665"/>
                </a:moveTo>
                <a:lnTo>
                  <a:pt x="6096001" y="7221666"/>
                </a:lnTo>
                <a:lnTo>
                  <a:pt x="3314700" y="7221666"/>
                </a:lnTo>
                <a:lnTo>
                  <a:pt x="2781301" y="7221666"/>
                </a:lnTo>
                <a:lnTo>
                  <a:pt x="0" y="7221666"/>
                </a:lnTo>
                <a:lnTo>
                  <a:pt x="0" y="3447952"/>
                </a:lnTo>
                <a:lnTo>
                  <a:pt x="1" y="3447952"/>
                </a:lnTo>
                <a:lnTo>
                  <a:pt x="1" y="3019060"/>
                </a:lnTo>
                <a:cubicBezTo>
                  <a:pt x="1" y="2755733"/>
                  <a:pt x="106735" y="2517335"/>
                  <a:pt x="279301" y="2344769"/>
                </a:cubicBezTo>
                <a:lnTo>
                  <a:pt x="405446" y="2240690"/>
                </a:lnTo>
                <a:lnTo>
                  <a:pt x="404464" y="2239038"/>
                </a:lnTo>
                <a:lnTo>
                  <a:pt x="415115" y="2232712"/>
                </a:lnTo>
                <a:lnTo>
                  <a:pt x="420431" y="2228326"/>
                </a:lnTo>
                <a:lnTo>
                  <a:pt x="444464" y="2215281"/>
                </a:lnTo>
                <a:lnTo>
                  <a:pt x="3989796" y="109665"/>
                </a:lnTo>
                <a:lnTo>
                  <a:pt x="3993587" y="116048"/>
                </a:lnTo>
                <a:lnTo>
                  <a:pt x="4025229" y="96652"/>
                </a:lnTo>
                <a:cubicBezTo>
                  <a:pt x="4300466" y="-37338"/>
                  <a:pt x="4635179" y="-36664"/>
                  <a:pt x="4920239" y="127915"/>
                </a:cubicBezTo>
                <a:lnTo>
                  <a:pt x="5919213" y="704673"/>
                </a:lnTo>
                <a:cubicBezTo>
                  <a:pt x="5958409" y="727303"/>
                  <a:pt x="5995390" y="752295"/>
                  <a:pt x="6030081" y="779366"/>
                </a:cubicBezTo>
                <a:lnTo>
                  <a:pt x="6096000" y="838524"/>
                </a:lnTo>
                <a:lnTo>
                  <a:pt x="6096000" y="7221665"/>
                </a:lnTo>
                <a:close/>
                <a:moveTo>
                  <a:pt x="6221624" y="982469"/>
                </a:moveTo>
                <a:lnTo>
                  <a:pt x="6201936" y="954781"/>
                </a:lnTo>
                <a:lnTo>
                  <a:pt x="6210136" y="964466"/>
                </a:lnTo>
                <a:close/>
                <a:moveTo>
                  <a:pt x="6283768" y="1082992"/>
                </a:moveTo>
                <a:lnTo>
                  <a:pt x="6267120" y="1053774"/>
                </a:lnTo>
                <a:lnTo>
                  <a:pt x="6278411" y="1071469"/>
                </a:lnTo>
                <a:close/>
                <a:moveTo>
                  <a:pt x="6372765" y="1326510"/>
                </a:moveTo>
                <a:lnTo>
                  <a:pt x="6365409" y="1293851"/>
                </a:lnTo>
                <a:lnTo>
                  <a:pt x="6369173" y="1305870"/>
                </a:lnTo>
                <a:close/>
                <a:moveTo>
                  <a:pt x="6391257" y="1442433"/>
                </a:moveTo>
                <a:lnTo>
                  <a:pt x="6387139" y="1409114"/>
                </a:lnTo>
                <a:lnTo>
                  <a:pt x="6390749" y="1429863"/>
                </a:lnTo>
                <a:close/>
                <a:moveTo>
                  <a:pt x="6395847" y="1556116"/>
                </a:moveTo>
                <a:cubicBezTo>
                  <a:pt x="6391855" y="1709831"/>
                  <a:pt x="6350542" y="1864774"/>
                  <a:pt x="6268252" y="2007304"/>
                </a:cubicBezTo>
                <a:lnTo>
                  <a:pt x="6096001" y="2305652"/>
                </a:lnTo>
                <a:lnTo>
                  <a:pt x="6096001" y="2305651"/>
                </a:lnTo>
                <a:lnTo>
                  <a:pt x="6268252" y="2007303"/>
                </a:lnTo>
                <a:cubicBezTo>
                  <a:pt x="6329969" y="1900406"/>
                  <a:pt x="6368637" y="1786526"/>
                  <a:pt x="6385798" y="1671419"/>
                </a:cubicBezTo>
                <a:lnTo>
                  <a:pt x="6395847" y="1556116"/>
                </a:lnTo>
                <a:close/>
              </a:path>
            </a:pathLst>
          </a:custGeom>
          <a:gradFill>
            <a:gsLst>
              <a:gs pos="0">
                <a:srgbClr val="0165C5"/>
              </a:gs>
              <a:gs pos="100000">
                <a:srgbClr val="0165C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阿里巴巴普惠体" panose="00020600040101010101" pitchFamily="18" charset="-122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801093" y="1443871"/>
            <a:ext cx="714694" cy="714694"/>
            <a:chOff x="8289913" y="2508666"/>
            <a:chExt cx="714694" cy="714694"/>
          </a:xfrm>
        </p:grpSpPr>
        <p:sp>
          <p:nvSpPr>
            <p:cNvPr id="8" name="椭圆 7"/>
            <p:cNvSpPr/>
            <p:nvPr/>
          </p:nvSpPr>
          <p:spPr>
            <a:xfrm>
              <a:off x="8289913" y="2508666"/>
              <a:ext cx="714694" cy="714694"/>
            </a:xfrm>
            <a:prstGeom prst="ellipse">
              <a:avLst/>
            </a:prstGeom>
            <a:solidFill>
              <a:srgbClr val="0463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5400"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endParaRPr>
            </a:p>
          </p:txBody>
        </p:sp>
        <p:sp>
          <p:nvSpPr>
            <p:cNvPr id="10" name="arrow-pointing-left-circular-button_20407"/>
            <p:cNvSpPr>
              <a:spLocks noChangeAspect="1"/>
            </p:cNvSpPr>
            <p:nvPr/>
          </p:nvSpPr>
          <p:spPr bwMode="auto">
            <a:xfrm>
              <a:off x="8444698" y="2663709"/>
              <a:ext cx="405123" cy="404607"/>
            </a:xfrm>
            <a:custGeom>
              <a:gdLst>
                <a:gd name="T0" fmla="*/ 2307 w 4612"/>
                <a:gd name="T1" fmla="*/ 4614 h 4614"/>
                <a:gd name="T2" fmla="*/ 0 w 4612"/>
                <a:gd name="T3" fmla="*/ 2307 h 4614"/>
                <a:gd name="T4" fmla="*/ 2307 w 4612"/>
                <a:gd name="T5" fmla="*/ 0 h 4614"/>
                <a:gd name="T6" fmla="*/ 4612 w 4612"/>
                <a:gd name="T7" fmla="*/ 2227 h 4614"/>
                <a:gd name="T8" fmla="*/ 2031 w 4612"/>
                <a:gd name="T9" fmla="*/ 2222 h 4614"/>
                <a:gd name="T10" fmla="*/ 2479 w 4612"/>
                <a:gd name="T11" fmla="*/ 1775 h 4614"/>
                <a:gd name="T12" fmla="*/ 2367 w 4612"/>
                <a:gd name="T13" fmla="*/ 1662 h 4614"/>
                <a:gd name="T14" fmla="*/ 1727 w 4612"/>
                <a:gd name="T15" fmla="*/ 2302 h 4614"/>
                <a:gd name="T16" fmla="*/ 2378 w 4612"/>
                <a:gd name="T17" fmla="*/ 2952 h 4614"/>
                <a:gd name="T18" fmla="*/ 2490 w 4612"/>
                <a:gd name="T19" fmla="*/ 2840 h 4614"/>
                <a:gd name="T20" fmla="*/ 2032 w 4612"/>
                <a:gd name="T21" fmla="*/ 2381 h 4614"/>
                <a:gd name="T22" fmla="*/ 4612 w 4612"/>
                <a:gd name="T23" fmla="*/ 2387 h 4614"/>
                <a:gd name="T24" fmla="*/ 2307 w 4612"/>
                <a:gd name="T25" fmla="*/ 4614 h 461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12" h="4614">
                  <a:moveTo>
                    <a:pt x="2307" y="4614"/>
                  </a:moveTo>
                  <a:cubicBezTo>
                    <a:pt x="1035" y="4614"/>
                    <a:pt x="0" y="3579"/>
                    <a:pt x="0" y="2307"/>
                  </a:cubicBezTo>
                  <a:cubicBezTo>
                    <a:pt x="0" y="1035"/>
                    <a:pt x="1035" y="0"/>
                    <a:pt x="2307" y="0"/>
                  </a:cubicBezTo>
                  <a:cubicBezTo>
                    <a:pt x="3553" y="0"/>
                    <a:pt x="4570" y="992"/>
                    <a:pt x="4612" y="2227"/>
                  </a:cubicBezTo>
                  <a:lnTo>
                    <a:pt x="2031" y="2222"/>
                  </a:lnTo>
                  <a:lnTo>
                    <a:pt x="2479" y="1775"/>
                  </a:lnTo>
                  <a:lnTo>
                    <a:pt x="2367" y="1662"/>
                  </a:lnTo>
                  <a:lnTo>
                    <a:pt x="1727" y="2302"/>
                  </a:lnTo>
                  <a:lnTo>
                    <a:pt x="2378" y="2952"/>
                  </a:lnTo>
                  <a:lnTo>
                    <a:pt x="2490" y="2840"/>
                  </a:lnTo>
                  <a:lnTo>
                    <a:pt x="2032" y="2381"/>
                  </a:lnTo>
                  <a:lnTo>
                    <a:pt x="4612" y="2387"/>
                  </a:lnTo>
                  <a:cubicBezTo>
                    <a:pt x="4570" y="3622"/>
                    <a:pt x="3553" y="4614"/>
                    <a:pt x="2307" y="461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endParaRPr>
            </a:p>
          </p:txBody>
        </p:sp>
      </p:grpSp>
      <p:sp>
        <p:nvSpPr>
          <p:cNvPr id="11" name="矩形 3"/>
          <p:cNvSpPr/>
          <p:nvPr/>
        </p:nvSpPr>
        <p:spPr>
          <a:xfrm>
            <a:off x="747487" y="2313608"/>
            <a:ext cx="10697028" cy="407729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  <a:sym typeface="阿里巴巴普惠体" panose="00020600040101010101" pitchFamily="18" charset="-122"/>
            </a:endParaRPr>
          </a:p>
        </p:txBody>
      </p:sp>
      <p:sp>
        <p:nvSpPr>
          <p:cNvPr id="15" name="标题 1"/>
          <p:cNvSpPr>
            <a:spLocks noGrp="1"/>
          </p:cNvSpPr>
          <p:nvPr>
            <p:ph type="title" hasCustomPrompt="1"/>
          </p:nvPr>
        </p:nvSpPr>
        <p:spPr>
          <a:xfrm>
            <a:off x="1670572" y="1555775"/>
            <a:ext cx="101273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>
              <a:lnSpc>
                <a:spcPct val="100000"/>
              </a:lnSpc>
              <a:defRPr lang="zh-CN" altLang="en-US" sz="2400" b="1" kern="1200">
                <a:solidFill>
                  <a:srgbClr val="0463C4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defRPr>
            </a:lvl1pPr>
          </a:lstStyle>
          <a:p>
            <a:pPr marL="0" lvl="0"/>
            <a:r>
              <a:rPr lang="zh-CN" altLang="en-US"/>
              <a:t>单击此处编辑母版标题样式 </a:t>
            </a: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/>
        </p:nvSpPr>
        <p:spPr>
          <a:xfrm>
            <a:off x="290830" y="384278"/>
            <a:ext cx="11506835" cy="484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00000"/>
              </a:lnSpc>
              <a:defRPr lang="zh-CN" altLang="en-US" sz="2400" b="1" kern="1200">
                <a:solidFill>
                  <a:srgbClr val="0463C4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indent="0" algn="l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 sz="2800">
                <a:solidFill>
                  <a:schemeClr val="bg1"/>
                </a:solidFill>
              </a:rPr>
              <a:t>  </a:t>
            </a:r>
            <a:r>
              <a:rPr lang="en-US" altLang="zh-CN" sz="2800">
                <a:solidFill>
                  <a:schemeClr val="bg1">
                    <a:alpha val="80000"/>
                  </a:schemeClr>
                </a:solidFill>
              </a:rPr>
              <a:t>02</a:t>
            </a:r>
            <a:r>
              <a:rPr lang="en-US" altLang="zh-CN" sz="2800">
                <a:solidFill>
                  <a:srgbClr val="0091D9"/>
                </a:solidFill>
              </a:rPr>
              <a:t>         </a:t>
            </a:r>
            <a:r>
              <a:rPr lang="zh-CN" altLang="en-US" sz="2800" b="1" kern="1200">
                <a:solidFill>
                  <a:srgbClr val="0091D9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rPr>
              <a:t>电动机星</a:t>
            </a:r>
            <a:r>
              <a:rPr lang="en-US" altLang="zh-CN" sz="2800" b="1" kern="1200">
                <a:solidFill>
                  <a:srgbClr val="0091D9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rPr>
              <a:t>/</a:t>
            </a:r>
            <a:r>
              <a:rPr lang="zh-CN" altLang="en-US" sz="2800" b="1" kern="1200">
                <a:solidFill>
                  <a:srgbClr val="0091D9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rPr>
              <a:t>角减压启动控制程序设计</a:t>
            </a:r>
            <a:endParaRPr lang="zh-CN" altLang="en-US" sz="2800">
              <a:solidFill>
                <a:srgbClr val="0091D9"/>
              </a:solidFill>
            </a:endParaRPr>
          </a:p>
        </p:txBody>
      </p:sp>
      <p:sp>
        <p:nvSpPr>
          <p:cNvPr id="9" name="内容占位符 22"/>
          <p:cNvSpPr>
            <a:spLocks noGrp="1"/>
          </p:cNvSpPr>
          <p:nvPr>
            <p:ph sz="quarter" idx="12"/>
          </p:nvPr>
        </p:nvSpPr>
        <p:spPr>
          <a:xfrm>
            <a:off x="1024731" y="2516808"/>
            <a:ext cx="10142537" cy="3230517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2000"/>
            </a:lvl1pPr>
            <a:lvl2pPr>
              <a:defRPr sz="2000"/>
            </a:lvl2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</p:spTree>
  </p:cSld>
  <p:clrMapOvr>
    <a:masterClrMapping/>
  </p:clrMapOvr>
  <p:transition spd="slow" advTm="0">
    <p:wipe dir="r"/>
  </p:transition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3-1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/>
        </p:nvSpPr>
        <p:spPr>
          <a:xfrm>
            <a:off x="0" y="159657"/>
            <a:ext cx="12192000" cy="798286"/>
          </a:xfrm>
          <a:prstGeom prst="rect">
            <a:avLst/>
          </a:prstGeom>
          <a:solidFill>
            <a:srgbClr val="D6E8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" name="任意多边形: 形状 3"/>
          <p:cNvSpPr/>
          <p:nvPr/>
        </p:nvSpPr>
        <p:spPr>
          <a:xfrm rot="5400000" flipH="1">
            <a:off x="130629" y="-188683"/>
            <a:ext cx="1219197" cy="1480455"/>
          </a:xfrm>
          <a:custGeom>
            <a:gdLst>
              <a:gd name="connsiteX0" fmla="*/ 6096001 w 6395847"/>
              <a:gd name="connsiteY0" fmla="*/ 7221665 h 7221666"/>
              <a:gd name="connsiteX1" fmla="*/ 6096001 w 6395847"/>
              <a:gd name="connsiteY1" fmla="*/ 7221666 h 7221666"/>
              <a:gd name="connsiteX2" fmla="*/ 3314700 w 6395847"/>
              <a:gd name="connsiteY2" fmla="*/ 7221666 h 7221666"/>
              <a:gd name="connsiteX3" fmla="*/ 2781301 w 6395847"/>
              <a:gd name="connsiteY3" fmla="*/ 7221666 h 7221666"/>
              <a:gd name="connsiteX4" fmla="*/ 0 w 6395847"/>
              <a:gd name="connsiteY4" fmla="*/ 7221666 h 7221666"/>
              <a:gd name="connsiteX5" fmla="*/ 0 w 6395847"/>
              <a:gd name="connsiteY5" fmla="*/ 3447952 h 7221666"/>
              <a:gd name="connsiteX6" fmla="*/ 1 w 6395847"/>
              <a:gd name="connsiteY6" fmla="*/ 3447952 h 7221666"/>
              <a:gd name="connsiteX7" fmla="*/ 1 w 6395847"/>
              <a:gd name="connsiteY7" fmla="*/ 3019060 h 7221666"/>
              <a:gd name="connsiteX8" fmla="*/ 279301 w 6395847"/>
              <a:gd name="connsiteY8" fmla="*/ 2344769 h 7221666"/>
              <a:gd name="connsiteX9" fmla="*/ 405446 w 6395847"/>
              <a:gd name="connsiteY9" fmla="*/ 2240690 h 7221666"/>
              <a:gd name="connsiteX10" fmla="*/ 404464 w 6395847"/>
              <a:gd name="connsiteY10" fmla="*/ 2239038 h 7221666"/>
              <a:gd name="connsiteX11" fmla="*/ 415115 w 6395847"/>
              <a:gd name="connsiteY11" fmla="*/ 2232712 h 7221666"/>
              <a:gd name="connsiteX12" fmla="*/ 420431 w 6395847"/>
              <a:gd name="connsiteY12" fmla="*/ 2228326 h 7221666"/>
              <a:gd name="connsiteX13" fmla="*/ 444464 w 6395847"/>
              <a:gd name="connsiteY13" fmla="*/ 2215281 h 7221666"/>
              <a:gd name="connsiteX14" fmla="*/ 3989796 w 6395847"/>
              <a:gd name="connsiteY14" fmla="*/ 109665 h 7221666"/>
              <a:gd name="connsiteX15" fmla="*/ 3993587 w 6395847"/>
              <a:gd name="connsiteY15" fmla="*/ 116048 h 7221666"/>
              <a:gd name="connsiteX16" fmla="*/ 4025229 w 6395847"/>
              <a:gd name="connsiteY16" fmla="*/ 96652 h 7221666"/>
              <a:gd name="connsiteX17" fmla="*/ 4920239 w 6395847"/>
              <a:gd name="connsiteY17" fmla="*/ 127915 h 7221666"/>
              <a:gd name="connsiteX18" fmla="*/ 5919213 w 6395847"/>
              <a:gd name="connsiteY18" fmla="*/ 704673 h 7221666"/>
              <a:gd name="connsiteX19" fmla="*/ 6030081 w 6395847"/>
              <a:gd name="connsiteY19" fmla="*/ 779366 h 7221666"/>
              <a:gd name="connsiteX20" fmla="*/ 6096000 w 6395847"/>
              <a:gd name="connsiteY20" fmla="*/ 838524 h 7221666"/>
              <a:gd name="connsiteX21" fmla="*/ 6096000 w 6395847"/>
              <a:gd name="connsiteY21" fmla="*/ 7221665 h 7221666"/>
              <a:gd name="connsiteX22" fmla="*/ 6221624 w 6395847"/>
              <a:gd name="connsiteY22" fmla="*/ 982469 h 7221666"/>
              <a:gd name="connsiteX23" fmla="*/ 6201936 w 6395847"/>
              <a:gd name="connsiteY23" fmla="*/ 954781 h 7221666"/>
              <a:gd name="connsiteX24" fmla="*/ 6210136 w 6395847"/>
              <a:gd name="connsiteY24" fmla="*/ 964466 h 7221666"/>
              <a:gd name="connsiteX25" fmla="*/ 6283768 w 6395847"/>
              <a:gd name="connsiteY25" fmla="*/ 1082992 h 7221666"/>
              <a:gd name="connsiteX26" fmla="*/ 6267120 w 6395847"/>
              <a:gd name="connsiteY26" fmla="*/ 1053774 h 7221666"/>
              <a:gd name="connsiteX27" fmla="*/ 6278411 w 6395847"/>
              <a:gd name="connsiteY27" fmla="*/ 1071469 h 7221666"/>
              <a:gd name="connsiteX28" fmla="*/ 6372765 w 6395847"/>
              <a:gd name="connsiteY28" fmla="*/ 1326510 h 7221666"/>
              <a:gd name="connsiteX29" fmla="*/ 6365409 w 6395847"/>
              <a:gd name="connsiteY29" fmla="*/ 1293851 h 7221666"/>
              <a:gd name="connsiteX30" fmla="*/ 6369173 w 6395847"/>
              <a:gd name="connsiteY30" fmla="*/ 1305870 h 7221666"/>
              <a:gd name="connsiteX31" fmla="*/ 6391257 w 6395847"/>
              <a:gd name="connsiteY31" fmla="*/ 1442433 h 7221666"/>
              <a:gd name="connsiteX32" fmla="*/ 6387139 w 6395847"/>
              <a:gd name="connsiteY32" fmla="*/ 1409114 h 7221666"/>
              <a:gd name="connsiteX33" fmla="*/ 6390749 w 6395847"/>
              <a:gd name="connsiteY33" fmla="*/ 1429863 h 7221666"/>
              <a:gd name="connsiteX34" fmla="*/ 6395847 w 6395847"/>
              <a:gd name="connsiteY34" fmla="*/ 1556116 h 7221666"/>
              <a:gd name="connsiteX35" fmla="*/ 6268252 w 6395847"/>
              <a:gd name="connsiteY35" fmla="*/ 2007304 h 7221666"/>
              <a:gd name="connsiteX36" fmla="*/ 6096001 w 6395847"/>
              <a:gd name="connsiteY36" fmla="*/ 2305652 h 7221666"/>
              <a:gd name="connsiteX37" fmla="*/ 6096001 w 6395847"/>
              <a:gd name="connsiteY37" fmla="*/ 2305651 h 7221666"/>
              <a:gd name="connsiteX38" fmla="*/ 6268252 w 6395847"/>
              <a:gd name="connsiteY38" fmla="*/ 2007303 h 7221666"/>
              <a:gd name="connsiteX39" fmla="*/ 6385798 w 6395847"/>
              <a:gd name="connsiteY39" fmla="*/ 1671419 h 7221666"/>
              <a:gd name="connsiteX40" fmla="*/ 6395847 w 6395847"/>
              <a:gd name="connsiteY40" fmla="*/ 1556116 h 72216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6395847" h="7221666">
                <a:moveTo>
                  <a:pt x="6096001" y="7221665"/>
                </a:moveTo>
                <a:lnTo>
                  <a:pt x="6096001" y="7221666"/>
                </a:lnTo>
                <a:lnTo>
                  <a:pt x="3314700" y="7221666"/>
                </a:lnTo>
                <a:lnTo>
                  <a:pt x="2781301" y="7221666"/>
                </a:lnTo>
                <a:lnTo>
                  <a:pt x="0" y="7221666"/>
                </a:lnTo>
                <a:lnTo>
                  <a:pt x="0" y="3447952"/>
                </a:lnTo>
                <a:lnTo>
                  <a:pt x="1" y="3447952"/>
                </a:lnTo>
                <a:lnTo>
                  <a:pt x="1" y="3019060"/>
                </a:lnTo>
                <a:cubicBezTo>
                  <a:pt x="1" y="2755733"/>
                  <a:pt x="106735" y="2517335"/>
                  <a:pt x="279301" y="2344769"/>
                </a:cubicBezTo>
                <a:lnTo>
                  <a:pt x="405446" y="2240690"/>
                </a:lnTo>
                <a:lnTo>
                  <a:pt x="404464" y="2239038"/>
                </a:lnTo>
                <a:lnTo>
                  <a:pt x="415115" y="2232712"/>
                </a:lnTo>
                <a:lnTo>
                  <a:pt x="420431" y="2228326"/>
                </a:lnTo>
                <a:lnTo>
                  <a:pt x="444464" y="2215281"/>
                </a:lnTo>
                <a:lnTo>
                  <a:pt x="3989796" y="109665"/>
                </a:lnTo>
                <a:lnTo>
                  <a:pt x="3993587" y="116048"/>
                </a:lnTo>
                <a:lnTo>
                  <a:pt x="4025229" y="96652"/>
                </a:lnTo>
                <a:cubicBezTo>
                  <a:pt x="4300466" y="-37338"/>
                  <a:pt x="4635179" y="-36664"/>
                  <a:pt x="4920239" y="127915"/>
                </a:cubicBezTo>
                <a:lnTo>
                  <a:pt x="5919213" y="704673"/>
                </a:lnTo>
                <a:cubicBezTo>
                  <a:pt x="5958409" y="727303"/>
                  <a:pt x="5995390" y="752295"/>
                  <a:pt x="6030081" y="779366"/>
                </a:cubicBezTo>
                <a:lnTo>
                  <a:pt x="6096000" y="838524"/>
                </a:lnTo>
                <a:lnTo>
                  <a:pt x="6096000" y="7221665"/>
                </a:lnTo>
                <a:close/>
                <a:moveTo>
                  <a:pt x="6221624" y="982469"/>
                </a:moveTo>
                <a:lnTo>
                  <a:pt x="6201936" y="954781"/>
                </a:lnTo>
                <a:lnTo>
                  <a:pt x="6210136" y="964466"/>
                </a:lnTo>
                <a:close/>
                <a:moveTo>
                  <a:pt x="6283768" y="1082992"/>
                </a:moveTo>
                <a:lnTo>
                  <a:pt x="6267120" y="1053774"/>
                </a:lnTo>
                <a:lnTo>
                  <a:pt x="6278411" y="1071469"/>
                </a:lnTo>
                <a:close/>
                <a:moveTo>
                  <a:pt x="6372765" y="1326510"/>
                </a:moveTo>
                <a:lnTo>
                  <a:pt x="6365409" y="1293851"/>
                </a:lnTo>
                <a:lnTo>
                  <a:pt x="6369173" y="1305870"/>
                </a:lnTo>
                <a:close/>
                <a:moveTo>
                  <a:pt x="6391257" y="1442433"/>
                </a:moveTo>
                <a:lnTo>
                  <a:pt x="6387139" y="1409114"/>
                </a:lnTo>
                <a:lnTo>
                  <a:pt x="6390749" y="1429863"/>
                </a:lnTo>
                <a:close/>
                <a:moveTo>
                  <a:pt x="6395847" y="1556116"/>
                </a:moveTo>
                <a:cubicBezTo>
                  <a:pt x="6391855" y="1709831"/>
                  <a:pt x="6350542" y="1864774"/>
                  <a:pt x="6268252" y="2007304"/>
                </a:cubicBezTo>
                <a:lnTo>
                  <a:pt x="6096001" y="2305652"/>
                </a:lnTo>
                <a:lnTo>
                  <a:pt x="6096001" y="2305651"/>
                </a:lnTo>
                <a:lnTo>
                  <a:pt x="6268252" y="2007303"/>
                </a:lnTo>
                <a:cubicBezTo>
                  <a:pt x="6329969" y="1900406"/>
                  <a:pt x="6368637" y="1786526"/>
                  <a:pt x="6385798" y="1671419"/>
                </a:cubicBezTo>
                <a:lnTo>
                  <a:pt x="6395847" y="1556116"/>
                </a:lnTo>
                <a:close/>
              </a:path>
            </a:pathLst>
          </a:custGeom>
          <a:gradFill>
            <a:gsLst>
              <a:gs pos="0">
                <a:srgbClr val="0165C5"/>
              </a:gs>
              <a:gs pos="100000">
                <a:srgbClr val="0165C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阿里巴巴普惠体" panose="00020600040101010101" pitchFamily="18" charset="-122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670572" y="1555775"/>
            <a:ext cx="101273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>
              <a:lnSpc>
                <a:spcPct val="100000"/>
              </a:lnSpc>
              <a:defRPr lang="zh-CN" altLang="en-US" sz="2400" b="1" kern="1200">
                <a:solidFill>
                  <a:srgbClr val="0463C4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defRPr>
            </a:lvl1pPr>
          </a:lstStyle>
          <a:p>
            <a:pPr marL="0" lvl="0"/>
            <a:r>
              <a:rPr lang="zh-CN" altLang="en-US"/>
              <a:t>单击此处编辑母版标题样式 </a:t>
            </a:r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801093" y="1443871"/>
            <a:ext cx="714694" cy="714694"/>
            <a:chOff x="8289913" y="2508666"/>
            <a:chExt cx="714694" cy="714694"/>
          </a:xfrm>
        </p:grpSpPr>
        <p:sp>
          <p:nvSpPr>
            <p:cNvPr id="7" name="椭圆 6"/>
            <p:cNvSpPr/>
            <p:nvPr/>
          </p:nvSpPr>
          <p:spPr>
            <a:xfrm>
              <a:off x="8289913" y="2508666"/>
              <a:ext cx="714694" cy="714694"/>
            </a:xfrm>
            <a:prstGeom prst="ellipse">
              <a:avLst/>
            </a:prstGeom>
            <a:solidFill>
              <a:srgbClr val="0463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5400"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endParaRPr>
            </a:p>
          </p:txBody>
        </p:sp>
        <p:sp>
          <p:nvSpPr>
            <p:cNvPr id="8" name="arrow-pointing-left-circular-button_20407"/>
            <p:cNvSpPr>
              <a:spLocks noChangeAspect="1"/>
            </p:cNvSpPr>
            <p:nvPr/>
          </p:nvSpPr>
          <p:spPr bwMode="auto">
            <a:xfrm>
              <a:off x="8444698" y="2663709"/>
              <a:ext cx="405123" cy="404607"/>
            </a:xfrm>
            <a:custGeom>
              <a:gdLst>
                <a:gd name="T0" fmla="*/ 2307 w 4612"/>
                <a:gd name="T1" fmla="*/ 4614 h 4614"/>
                <a:gd name="T2" fmla="*/ 0 w 4612"/>
                <a:gd name="T3" fmla="*/ 2307 h 4614"/>
                <a:gd name="T4" fmla="*/ 2307 w 4612"/>
                <a:gd name="T5" fmla="*/ 0 h 4614"/>
                <a:gd name="T6" fmla="*/ 4612 w 4612"/>
                <a:gd name="T7" fmla="*/ 2227 h 4614"/>
                <a:gd name="T8" fmla="*/ 2031 w 4612"/>
                <a:gd name="T9" fmla="*/ 2222 h 4614"/>
                <a:gd name="T10" fmla="*/ 2479 w 4612"/>
                <a:gd name="T11" fmla="*/ 1775 h 4614"/>
                <a:gd name="T12" fmla="*/ 2367 w 4612"/>
                <a:gd name="T13" fmla="*/ 1662 h 4614"/>
                <a:gd name="T14" fmla="*/ 1727 w 4612"/>
                <a:gd name="T15" fmla="*/ 2302 h 4614"/>
                <a:gd name="T16" fmla="*/ 2378 w 4612"/>
                <a:gd name="T17" fmla="*/ 2952 h 4614"/>
                <a:gd name="T18" fmla="*/ 2490 w 4612"/>
                <a:gd name="T19" fmla="*/ 2840 h 4614"/>
                <a:gd name="T20" fmla="*/ 2032 w 4612"/>
                <a:gd name="T21" fmla="*/ 2381 h 4614"/>
                <a:gd name="T22" fmla="*/ 4612 w 4612"/>
                <a:gd name="T23" fmla="*/ 2387 h 4614"/>
                <a:gd name="T24" fmla="*/ 2307 w 4612"/>
                <a:gd name="T25" fmla="*/ 4614 h 461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12" h="4614">
                  <a:moveTo>
                    <a:pt x="2307" y="4614"/>
                  </a:moveTo>
                  <a:cubicBezTo>
                    <a:pt x="1035" y="4614"/>
                    <a:pt x="0" y="3579"/>
                    <a:pt x="0" y="2307"/>
                  </a:cubicBezTo>
                  <a:cubicBezTo>
                    <a:pt x="0" y="1035"/>
                    <a:pt x="1035" y="0"/>
                    <a:pt x="2307" y="0"/>
                  </a:cubicBezTo>
                  <a:cubicBezTo>
                    <a:pt x="3553" y="0"/>
                    <a:pt x="4570" y="992"/>
                    <a:pt x="4612" y="2227"/>
                  </a:cubicBezTo>
                  <a:lnTo>
                    <a:pt x="2031" y="2222"/>
                  </a:lnTo>
                  <a:lnTo>
                    <a:pt x="2479" y="1775"/>
                  </a:lnTo>
                  <a:lnTo>
                    <a:pt x="2367" y="1662"/>
                  </a:lnTo>
                  <a:lnTo>
                    <a:pt x="1727" y="2302"/>
                  </a:lnTo>
                  <a:lnTo>
                    <a:pt x="2378" y="2952"/>
                  </a:lnTo>
                  <a:lnTo>
                    <a:pt x="2490" y="2840"/>
                  </a:lnTo>
                  <a:lnTo>
                    <a:pt x="2032" y="2381"/>
                  </a:lnTo>
                  <a:lnTo>
                    <a:pt x="4612" y="2387"/>
                  </a:lnTo>
                  <a:cubicBezTo>
                    <a:pt x="4570" y="3622"/>
                    <a:pt x="3553" y="4614"/>
                    <a:pt x="2307" y="461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endParaRPr>
            </a:p>
          </p:txBody>
        </p:sp>
      </p:grpSp>
      <p:sp>
        <p:nvSpPr>
          <p:cNvPr id="9" name="标题 1"/>
          <p:cNvSpPr>
            <a:spLocks noGrp="1"/>
          </p:cNvSpPr>
          <p:nvPr/>
        </p:nvSpPr>
        <p:spPr>
          <a:xfrm>
            <a:off x="290830" y="384278"/>
            <a:ext cx="11506835" cy="484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00000"/>
              </a:lnSpc>
              <a:defRPr lang="zh-CN" altLang="en-US" sz="2400" b="1" kern="1200">
                <a:solidFill>
                  <a:srgbClr val="0463C4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 sz="2800">
                <a:solidFill>
                  <a:schemeClr val="bg1"/>
                </a:solidFill>
              </a:rPr>
              <a:t>  </a:t>
            </a:r>
            <a:r>
              <a:rPr lang="en-US" altLang="zh-CN" sz="2800">
                <a:solidFill>
                  <a:schemeClr val="bg1">
                    <a:alpha val="80000"/>
                  </a:schemeClr>
                </a:solidFill>
              </a:rPr>
              <a:t>03</a:t>
            </a:r>
            <a:r>
              <a:rPr lang="en-US" altLang="zh-CN" sz="2800">
                <a:solidFill>
                  <a:srgbClr val="0091D9"/>
                </a:solidFill>
              </a:rPr>
              <a:t>         </a:t>
            </a:r>
            <a:r>
              <a:rPr lang="zh-CN" altLang="en-US" sz="2800" b="1" kern="1200">
                <a:solidFill>
                  <a:srgbClr val="0091D9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rPr>
              <a:t>小车定时往复运行控制程序设计</a:t>
            </a:r>
            <a:endParaRPr lang="zh-CN" altLang="en-US" sz="2800" b="1" kern="1200">
              <a:solidFill>
                <a:srgbClr val="0091D9"/>
              </a:solidFill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</p:txBody>
      </p:sp>
      <p:sp>
        <p:nvSpPr>
          <p:cNvPr id="5" name="内容占位符 13"/>
          <p:cNvSpPr>
            <a:spLocks noGrp="1"/>
          </p:cNvSpPr>
          <p:nvPr>
            <p:ph sz="quarter" idx="11"/>
          </p:nvPr>
        </p:nvSpPr>
        <p:spPr>
          <a:xfrm>
            <a:off x="801093" y="2432500"/>
            <a:ext cx="10652971" cy="3540427"/>
          </a:xfrm>
          <a:prstGeom prst="rect">
            <a:avLst/>
          </a:prstGeom>
        </p:spPr>
        <p:txBody>
          <a:bodyPr/>
          <a:lstStyle>
            <a:lvl1pPr eaLnBrk="1" fontAlgn="auto" latinLnBrk="0" hangingPunct="1">
              <a:lnSpc>
                <a:spcPct val="150000"/>
              </a:lnSpc>
              <a:defRPr sz="2000"/>
            </a:lvl1pPr>
            <a:lvl2pPr eaLnBrk="1" fontAlgn="auto" latinLnBrk="0" hangingPunct="1">
              <a:lnSpc>
                <a:spcPct val="150000"/>
              </a:lnSpc>
              <a:defRPr sz="2000"/>
            </a:lvl2pPr>
            <a:lvl3pPr eaLnBrk="1" fontAlgn="auto" latinLnBrk="0" hangingPunct="1">
              <a:lnSpc>
                <a:spcPct val="150000"/>
              </a:lnSpc>
              <a:defRPr sz="2000"/>
            </a:lvl3pPr>
            <a:lvl4pPr eaLnBrk="1" fontAlgn="auto" latinLnBrk="0" hangingPunct="1">
              <a:lnSpc>
                <a:spcPct val="150000"/>
              </a:lnSpc>
              <a:defRPr sz="2000"/>
            </a:lvl4pPr>
            <a:lvl5pPr eaLnBrk="1" fontAlgn="auto" latinLnBrk="0" hangingPunct="1">
              <a:lnSpc>
                <a:spcPct val="150000"/>
              </a:lnSpc>
              <a:defRPr sz="2000"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</p:spTree>
  </p:cSld>
  <p:clrMapOvr>
    <a:masterClrMapping/>
  </p:clrMapOvr>
  <p:transition spd="slow" advTm="0">
    <p:wipe dir="r"/>
  </p:transition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3-2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/>
        </p:nvSpPr>
        <p:spPr>
          <a:xfrm>
            <a:off x="0" y="159657"/>
            <a:ext cx="12192000" cy="798286"/>
          </a:xfrm>
          <a:prstGeom prst="rect">
            <a:avLst/>
          </a:prstGeom>
          <a:solidFill>
            <a:srgbClr val="D6E8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" name="任意多边形: 形状 3"/>
          <p:cNvSpPr/>
          <p:nvPr/>
        </p:nvSpPr>
        <p:spPr>
          <a:xfrm rot="5400000" flipH="1">
            <a:off x="130629" y="-188683"/>
            <a:ext cx="1219197" cy="1480455"/>
          </a:xfrm>
          <a:custGeom>
            <a:gdLst>
              <a:gd name="connsiteX0" fmla="*/ 6096001 w 6395847"/>
              <a:gd name="connsiteY0" fmla="*/ 7221665 h 7221666"/>
              <a:gd name="connsiteX1" fmla="*/ 6096001 w 6395847"/>
              <a:gd name="connsiteY1" fmla="*/ 7221666 h 7221666"/>
              <a:gd name="connsiteX2" fmla="*/ 3314700 w 6395847"/>
              <a:gd name="connsiteY2" fmla="*/ 7221666 h 7221666"/>
              <a:gd name="connsiteX3" fmla="*/ 2781301 w 6395847"/>
              <a:gd name="connsiteY3" fmla="*/ 7221666 h 7221666"/>
              <a:gd name="connsiteX4" fmla="*/ 0 w 6395847"/>
              <a:gd name="connsiteY4" fmla="*/ 7221666 h 7221666"/>
              <a:gd name="connsiteX5" fmla="*/ 0 w 6395847"/>
              <a:gd name="connsiteY5" fmla="*/ 3447952 h 7221666"/>
              <a:gd name="connsiteX6" fmla="*/ 1 w 6395847"/>
              <a:gd name="connsiteY6" fmla="*/ 3447952 h 7221666"/>
              <a:gd name="connsiteX7" fmla="*/ 1 w 6395847"/>
              <a:gd name="connsiteY7" fmla="*/ 3019060 h 7221666"/>
              <a:gd name="connsiteX8" fmla="*/ 279301 w 6395847"/>
              <a:gd name="connsiteY8" fmla="*/ 2344769 h 7221666"/>
              <a:gd name="connsiteX9" fmla="*/ 405446 w 6395847"/>
              <a:gd name="connsiteY9" fmla="*/ 2240690 h 7221666"/>
              <a:gd name="connsiteX10" fmla="*/ 404464 w 6395847"/>
              <a:gd name="connsiteY10" fmla="*/ 2239038 h 7221666"/>
              <a:gd name="connsiteX11" fmla="*/ 415115 w 6395847"/>
              <a:gd name="connsiteY11" fmla="*/ 2232712 h 7221666"/>
              <a:gd name="connsiteX12" fmla="*/ 420431 w 6395847"/>
              <a:gd name="connsiteY12" fmla="*/ 2228326 h 7221666"/>
              <a:gd name="connsiteX13" fmla="*/ 444464 w 6395847"/>
              <a:gd name="connsiteY13" fmla="*/ 2215281 h 7221666"/>
              <a:gd name="connsiteX14" fmla="*/ 3989796 w 6395847"/>
              <a:gd name="connsiteY14" fmla="*/ 109665 h 7221666"/>
              <a:gd name="connsiteX15" fmla="*/ 3993587 w 6395847"/>
              <a:gd name="connsiteY15" fmla="*/ 116048 h 7221666"/>
              <a:gd name="connsiteX16" fmla="*/ 4025229 w 6395847"/>
              <a:gd name="connsiteY16" fmla="*/ 96652 h 7221666"/>
              <a:gd name="connsiteX17" fmla="*/ 4920239 w 6395847"/>
              <a:gd name="connsiteY17" fmla="*/ 127915 h 7221666"/>
              <a:gd name="connsiteX18" fmla="*/ 5919213 w 6395847"/>
              <a:gd name="connsiteY18" fmla="*/ 704673 h 7221666"/>
              <a:gd name="connsiteX19" fmla="*/ 6030081 w 6395847"/>
              <a:gd name="connsiteY19" fmla="*/ 779366 h 7221666"/>
              <a:gd name="connsiteX20" fmla="*/ 6096000 w 6395847"/>
              <a:gd name="connsiteY20" fmla="*/ 838524 h 7221666"/>
              <a:gd name="connsiteX21" fmla="*/ 6096000 w 6395847"/>
              <a:gd name="connsiteY21" fmla="*/ 7221665 h 7221666"/>
              <a:gd name="connsiteX22" fmla="*/ 6221624 w 6395847"/>
              <a:gd name="connsiteY22" fmla="*/ 982469 h 7221666"/>
              <a:gd name="connsiteX23" fmla="*/ 6201936 w 6395847"/>
              <a:gd name="connsiteY23" fmla="*/ 954781 h 7221666"/>
              <a:gd name="connsiteX24" fmla="*/ 6210136 w 6395847"/>
              <a:gd name="connsiteY24" fmla="*/ 964466 h 7221666"/>
              <a:gd name="connsiteX25" fmla="*/ 6283768 w 6395847"/>
              <a:gd name="connsiteY25" fmla="*/ 1082992 h 7221666"/>
              <a:gd name="connsiteX26" fmla="*/ 6267120 w 6395847"/>
              <a:gd name="connsiteY26" fmla="*/ 1053774 h 7221666"/>
              <a:gd name="connsiteX27" fmla="*/ 6278411 w 6395847"/>
              <a:gd name="connsiteY27" fmla="*/ 1071469 h 7221666"/>
              <a:gd name="connsiteX28" fmla="*/ 6372765 w 6395847"/>
              <a:gd name="connsiteY28" fmla="*/ 1326510 h 7221666"/>
              <a:gd name="connsiteX29" fmla="*/ 6365409 w 6395847"/>
              <a:gd name="connsiteY29" fmla="*/ 1293851 h 7221666"/>
              <a:gd name="connsiteX30" fmla="*/ 6369173 w 6395847"/>
              <a:gd name="connsiteY30" fmla="*/ 1305870 h 7221666"/>
              <a:gd name="connsiteX31" fmla="*/ 6391257 w 6395847"/>
              <a:gd name="connsiteY31" fmla="*/ 1442433 h 7221666"/>
              <a:gd name="connsiteX32" fmla="*/ 6387139 w 6395847"/>
              <a:gd name="connsiteY32" fmla="*/ 1409114 h 7221666"/>
              <a:gd name="connsiteX33" fmla="*/ 6390749 w 6395847"/>
              <a:gd name="connsiteY33" fmla="*/ 1429863 h 7221666"/>
              <a:gd name="connsiteX34" fmla="*/ 6395847 w 6395847"/>
              <a:gd name="connsiteY34" fmla="*/ 1556116 h 7221666"/>
              <a:gd name="connsiteX35" fmla="*/ 6268252 w 6395847"/>
              <a:gd name="connsiteY35" fmla="*/ 2007304 h 7221666"/>
              <a:gd name="connsiteX36" fmla="*/ 6096001 w 6395847"/>
              <a:gd name="connsiteY36" fmla="*/ 2305652 h 7221666"/>
              <a:gd name="connsiteX37" fmla="*/ 6096001 w 6395847"/>
              <a:gd name="connsiteY37" fmla="*/ 2305651 h 7221666"/>
              <a:gd name="connsiteX38" fmla="*/ 6268252 w 6395847"/>
              <a:gd name="connsiteY38" fmla="*/ 2007303 h 7221666"/>
              <a:gd name="connsiteX39" fmla="*/ 6385798 w 6395847"/>
              <a:gd name="connsiteY39" fmla="*/ 1671419 h 7221666"/>
              <a:gd name="connsiteX40" fmla="*/ 6395847 w 6395847"/>
              <a:gd name="connsiteY40" fmla="*/ 1556116 h 72216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6395847" h="7221666">
                <a:moveTo>
                  <a:pt x="6096001" y="7221665"/>
                </a:moveTo>
                <a:lnTo>
                  <a:pt x="6096001" y="7221666"/>
                </a:lnTo>
                <a:lnTo>
                  <a:pt x="3314700" y="7221666"/>
                </a:lnTo>
                <a:lnTo>
                  <a:pt x="2781301" y="7221666"/>
                </a:lnTo>
                <a:lnTo>
                  <a:pt x="0" y="7221666"/>
                </a:lnTo>
                <a:lnTo>
                  <a:pt x="0" y="3447952"/>
                </a:lnTo>
                <a:lnTo>
                  <a:pt x="1" y="3447952"/>
                </a:lnTo>
                <a:lnTo>
                  <a:pt x="1" y="3019060"/>
                </a:lnTo>
                <a:cubicBezTo>
                  <a:pt x="1" y="2755733"/>
                  <a:pt x="106735" y="2517335"/>
                  <a:pt x="279301" y="2344769"/>
                </a:cubicBezTo>
                <a:lnTo>
                  <a:pt x="405446" y="2240690"/>
                </a:lnTo>
                <a:lnTo>
                  <a:pt x="404464" y="2239038"/>
                </a:lnTo>
                <a:lnTo>
                  <a:pt x="415115" y="2232712"/>
                </a:lnTo>
                <a:lnTo>
                  <a:pt x="420431" y="2228326"/>
                </a:lnTo>
                <a:lnTo>
                  <a:pt x="444464" y="2215281"/>
                </a:lnTo>
                <a:lnTo>
                  <a:pt x="3989796" y="109665"/>
                </a:lnTo>
                <a:lnTo>
                  <a:pt x="3993587" y="116048"/>
                </a:lnTo>
                <a:lnTo>
                  <a:pt x="4025229" y="96652"/>
                </a:lnTo>
                <a:cubicBezTo>
                  <a:pt x="4300466" y="-37338"/>
                  <a:pt x="4635179" y="-36664"/>
                  <a:pt x="4920239" y="127915"/>
                </a:cubicBezTo>
                <a:lnTo>
                  <a:pt x="5919213" y="704673"/>
                </a:lnTo>
                <a:cubicBezTo>
                  <a:pt x="5958409" y="727303"/>
                  <a:pt x="5995390" y="752295"/>
                  <a:pt x="6030081" y="779366"/>
                </a:cubicBezTo>
                <a:lnTo>
                  <a:pt x="6096000" y="838524"/>
                </a:lnTo>
                <a:lnTo>
                  <a:pt x="6096000" y="7221665"/>
                </a:lnTo>
                <a:close/>
                <a:moveTo>
                  <a:pt x="6221624" y="982469"/>
                </a:moveTo>
                <a:lnTo>
                  <a:pt x="6201936" y="954781"/>
                </a:lnTo>
                <a:lnTo>
                  <a:pt x="6210136" y="964466"/>
                </a:lnTo>
                <a:close/>
                <a:moveTo>
                  <a:pt x="6283768" y="1082992"/>
                </a:moveTo>
                <a:lnTo>
                  <a:pt x="6267120" y="1053774"/>
                </a:lnTo>
                <a:lnTo>
                  <a:pt x="6278411" y="1071469"/>
                </a:lnTo>
                <a:close/>
                <a:moveTo>
                  <a:pt x="6372765" y="1326510"/>
                </a:moveTo>
                <a:lnTo>
                  <a:pt x="6365409" y="1293851"/>
                </a:lnTo>
                <a:lnTo>
                  <a:pt x="6369173" y="1305870"/>
                </a:lnTo>
                <a:close/>
                <a:moveTo>
                  <a:pt x="6391257" y="1442433"/>
                </a:moveTo>
                <a:lnTo>
                  <a:pt x="6387139" y="1409114"/>
                </a:lnTo>
                <a:lnTo>
                  <a:pt x="6390749" y="1429863"/>
                </a:lnTo>
                <a:close/>
                <a:moveTo>
                  <a:pt x="6395847" y="1556116"/>
                </a:moveTo>
                <a:cubicBezTo>
                  <a:pt x="6391855" y="1709831"/>
                  <a:pt x="6350542" y="1864774"/>
                  <a:pt x="6268252" y="2007304"/>
                </a:cubicBezTo>
                <a:lnTo>
                  <a:pt x="6096001" y="2305652"/>
                </a:lnTo>
                <a:lnTo>
                  <a:pt x="6096001" y="2305651"/>
                </a:lnTo>
                <a:lnTo>
                  <a:pt x="6268252" y="2007303"/>
                </a:lnTo>
                <a:cubicBezTo>
                  <a:pt x="6329969" y="1900406"/>
                  <a:pt x="6368637" y="1786526"/>
                  <a:pt x="6385798" y="1671419"/>
                </a:cubicBezTo>
                <a:lnTo>
                  <a:pt x="6395847" y="1556116"/>
                </a:lnTo>
                <a:close/>
              </a:path>
            </a:pathLst>
          </a:custGeom>
          <a:gradFill>
            <a:gsLst>
              <a:gs pos="0">
                <a:srgbClr val="0165C5"/>
              </a:gs>
              <a:gs pos="100000">
                <a:srgbClr val="0165C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阿里巴巴普惠体" panose="00020600040101010101" pitchFamily="18" charset="-122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801093" y="1443871"/>
            <a:ext cx="714694" cy="714694"/>
            <a:chOff x="8289913" y="2508666"/>
            <a:chExt cx="714694" cy="714694"/>
          </a:xfrm>
        </p:grpSpPr>
        <p:sp>
          <p:nvSpPr>
            <p:cNvPr id="8" name="椭圆 7"/>
            <p:cNvSpPr/>
            <p:nvPr/>
          </p:nvSpPr>
          <p:spPr>
            <a:xfrm>
              <a:off x="8289913" y="2508666"/>
              <a:ext cx="714694" cy="714694"/>
            </a:xfrm>
            <a:prstGeom prst="ellipse">
              <a:avLst/>
            </a:prstGeom>
            <a:solidFill>
              <a:srgbClr val="0463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5400"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endParaRPr>
            </a:p>
          </p:txBody>
        </p:sp>
        <p:sp>
          <p:nvSpPr>
            <p:cNvPr id="10" name="arrow-pointing-left-circular-button_20407"/>
            <p:cNvSpPr>
              <a:spLocks noChangeAspect="1"/>
            </p:cNvSpPr>
            <p:nvPr/>
          </p:nvSpPr>
          <p:spPr bwMode="auto">
            <a:xfrm>
              <a:off x="8444698" y="2663709"/>
              <a:ext cx="405123" cy="404607"/>
            </a:xfrm>
            <a:custGeom>
              <a:gdLst>
                <a:gd name="T0" fmla="*/ 2307 w 4612"/>
                <a:gd name="T1" fmla="*/ 4614 h 4614"/>
                <a:gd name="T2" fmla="*/ 0 w 4612"/>
                <a:gd name="T3" fmla="*/ 2307 h 4614"/>
                <a:gd name="T4" fmla="*/ 2307 w 4612"/>
                <a:gd name="T5" fmla="*/ 0 h 4614"/>
                <a:gd name="T6" fmla="*/ 4612 w 4612"/>
                <a:gd name="T7" fmla="*/ 2227 h 4614"/>
                <a:gd name="T8" fmla="*/ 2031 w 4612"/>
                <a:gd name="T9" fmla="*/ 2222 h 4614"/>
                <a:gd name="T10" fmla="*/ 2479 w 4612"/>
                <a:gd name="T11" fmla="*/ 1775 h 4614"/>
                <a:gd name="T12" fmla="*/ 2367 w 4612"/>
                <a:gd name="T13" fmla="*/ 1662 h 4614"/>
                <a:gd name="T14" fmla="*/ 1727 w 4612"/>
                <a:gd name="T15" fmla="*/ 2302 h 4614"/>
                <a:gd name="T16" fmla="*/ 2378 w 4612"/>
                <a:gd name="T17" fmla="*/ 2952 h 4614"/>
                <a:gd name="T18" fmla="*/ 2490 w 4612"/>
                <a:gd name="T19" fmla="*/ 2840 h 4614"/>
                <a:gd name="T20" fmla="*/ 2032 w 4612"/>
                <a:gd name="T21" fmla="*/ 2381 h 4614"/>
                <a:gd name="T22" fmla="*/ 4612 w 4612"/>
                <a:gd name="T23" fmla="*/ 2387 h 4614"/>
                <a:gd name="T24" fmla="*/ 2307 w 4612"/>
                <a:gd name="T25" fmla="*/ 4614 h 461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12" h="4614">
                  <a:moveTo>
                    <a:pt x="2307" y="4614"/>
                  </a:moveTo>
                  <a:cubicBezTo>
                    <a:pt x="1035" y="4614"/>
                    <a:pt x="0" y="3579"/>
                    <a:pt x="0" y="2307"/>
                  </a:cubicBezTo>
                  <a:cubicBezTo>
                    <a:pt x="0" y="1035"/>
                    <a:pt x="1035" y="0"/>
                    <a:pt x="2307" y="0"/>
                  </a:cubicBezTo>
                  <a:cubicBezTo>
                    <a:pt x="3553" y="0"/>
                    <a:pt x="4570" y="992"/>
                    <a:pt x="4612" y="2227"/>
                  </a:cubicBezTo>
                  <a:lnTo>
                    <a:pt x="2031" y="2222"/>
                  </a:lnTo>
                  <a:lnTo>
                    <a:pt x="2479" y="1775"/>
                  </a:lnTo>
                  <a:lnTo>
                    <a:pt x="2367" y="1662"/>
                  </a:lnTo>
                  <a:lnTo>
                    <a:pt x="1727" y="2302"/>
                  </a:lnTo>
                  <a:lnTo>
                    <a:pt x="2378" y="2952"/>
                  </a:lnTo>
                  <a:lnTo>
                    <a:pt x="2490" y="2840"/>
                  </a:lnTo>
                  <a:lnTo>
                    <a:pt x="2032" y="2381"/>
                  </a:lnTo>
                  <a:lnTo>
                    <a:pt x="4612" y="2387"/>
                  </a:lnTo>
                  <a:cubicBezTo>
                    <a:pt x="4570" y="3622"/>
                    <a:pt x="3553" y="4614"/>
                    <a:pt x="2307" y="461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endParaRPr>
            </a:p>
          </p:txBody>
        </p:sp>
      </p:grpSp>
      <p:sp>
        <p:nvSpPr>
          <p:cNvPr id="11" name="矩形 3"/>
          <p:cNvSpPr/>
          <p:nvPr/>
        </p:nvSpPr>
        <p:spPr>
          <a:xfrm>
            <a:off x="747487" y="2313608"/>
            <a:ext cx="10697028" cy="407729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  <a:sym typeface="阿里巴巴普惠体" panose="00020600040101010101" pitchFamily="18" charset="-122"/>
            </a:endParaRPr>
          </a:p>
        </p:txBody>
      </p:sp>
      <p:sp>
        <p:nvSpPr>
          <p:cNvPr id="15" name="标题 1"/>
          <p:cNvSpPr>
            <a:spLocks noGrp="1"/>
          </p:cNvSpPr>
          <p:nvPr>
            <p:ph type="title" hasCustomPrompt="1"/>
          </p:nvPr>
        </p:nvSpPr>
        <p:spPr>
          <a:xfrm>
            <a:off x="1670572" y="1555775"/>
            <a:ext cx="101273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>
              <a:lnSpc>
                <a:spcPct val="100000"/>
              </a:lnSpc>
              <a:defRPr lang="zh-CN" altLang="en-US" sz="2400" b="1" kern="1200">
                <a:solidFill>
                  <a:srgbClr val="0463C4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defRPr>
            </a:lvl1pPr>
          </a:lstStyle>
          <a:p>
            <a:pPr marL="0" lvl="0"/>
            <a:r>
              <a:rPr lang="zh-CN" altLang="en-US"/>
              <a:t>单击此处编辑母版标题样式 </a:t>
            </a: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/>
        </p:nvSpPr>
        <p:spPr>
          <a:xfrm>
            <a:off x="290830" y="384278"/>
            <a:ext cx="11506835" cy="484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00000"/>
              </a:lnSpc>
              <a:defRPr lang="zh-CN" altLang="en-US" sz="2400" b="1" kern="1200">
                <a:solidFill>
                  <a:srgbClr val="0463C4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indent="0" algn="l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 sz="2800">
                <a:solidFill>
                  <a:schemeClr val="bg1"/>
                </a:solidFill>
              </a:rPr>
              <a:t>  </a:t>
            </a:r>
            <a:r>
              <a:rPr lang="en-US" altLang="zh-CN" sz="2800">
                <a:solidFill>
                  <a:schemeClr val="bg1">
                    <a:alpha val="80000"/>
                  </a:schemeClr>
                </a:solidFill>
              </a:rPr>
              <a:t>03</a:t>
            </a:r>
            <a:r>
              <a:rPr lang="en-US" altLang="zh-CN" sz="2800">
                <a:solidFill>
                  <a:srgbClr val="0091D9"/>
                </a:solidFill>
              </a:rPr>
              <a:t>         </a:t>
            </a:r>
            <a:r>
              <a:rPr lang="zh-CN" altLang="en-US" sz="2800" b="1" kern="1200">
                <a:solidFill>
                  <a:srgbClr val="0091D9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rPr>
              <a:t>小车定时往复运行控制程序设计</a:t>
            </a:r>
            <a:endParaRPr lang="zh-CN" altLang="en-US" sz="2800">
              <a:solidFill>
                <a:srgbClr val="0091D9"/>
              </a:solidFill>
            </a:endParaRPr>
          </a:p>
        </p:txBody>
      </p:sp>
      <p:sp>
        <p:nvSpPr>
          <p:cNvPr id="9" name="内容占位符 22"/>
          <p:cNvSpPr>
            <a:spLocks noGrp="1"/>
          </p:cNvSpPr>
          <p:nvPr>
            <p:ph sz="quarter" idx="12"/>
          </p:nvPr>
        </p:nvSpPr>
        <p:spPr>
          <a:xfrm>
            <a:off x="1024731" y="2516808"/>
            <a:ext cx="10142537" cy="3230517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2000"/>
            </a:lvl1pPr>
            <a:lvl2pPr>
              <a:defRPr sz="2000"/>
            </a:lvl2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</p:spTree>
  </p:cSld>
  <p:clrMapOvr>
    <a:masterClrMapping/>
  </p:clrMapOvr>
  <p:transition spd="slow" advTm="0">
    <p:wipe dir="r"/>
  </p:transition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4-1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/>
        </p:nvSpPr>
        <p:spPr>
          <a:xfrm>
            <a:off x="0" y="159657"/>
            <a:ext cx="12192000" cy="798286"/>
          </a:xfrm>
          <a:prstGeom prst="rect">
            <a:avLst/>
          </a:prstGeom>
          <a:solidFill>
            <a:srgbClr val="D6E8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" name="任意多边形: 形状 3"/>
          <p:cNvSpPr/>
          <p:nvPr/>
        </p:nvSpPr>
        <p:spPr>
          <a:xfrm rot="5400000" flipH="1">
            <a:off x="130629" y="-188683"/>
            <a:ext cx="1219197" cy="1480455"/>
          </a:xfrm>
          <a:custGeom>
            <a:gdLst>
              <a:gd name="connsiteX0" fmla="*/ 6096001 w 6395847"/>
              <a:gd name="connsiteY0" fmla="*/ 7221665 h 7221666"/>
              <a:gd name="connsiteX1" fmla="*/ 6096001 w 6395847"/>
              <a:gd name="connsiteY1" fmla="*/ 7221666 h 7221666"/>
              <a:gd name="connsiteX2" fmla="*/ 3314700 w 6395847"/>
              <a:gd name="connsiteY2" fmla="*/ 7221666 h 7221666"/>
              <a:gd name="connsiteX3" fmla="*/ 2781301 w 6395847"/>
              <a:gd name="connsiteY3" fmla="*/ 7221666 h 7221666"/>
              <a:gd name="connsiteX4" fmla="*/ 0 w 6395847"/>
              <a:gd name="connsiteY4" fmla="*/ 7221666 h 7221666"/>
              <a:gd name="connsiteX5" fmla="*/ 0 w 6395847"/>
              <a:gd name="connsiteY5" fmla="*/ 3447952 h 7221666"/>
              <a:gd name="connsiteX6" fmla="*/ 1 w 6395847"/>
              <a:gd name="connsiteY6" fmla="*/ 3447952 h 7221666"/>
              <a:gd name="connsiteX7" fmla="*/ 1 w 6395847"/>
              <a:gd name="connsiteY7" fmla="*/ 3019060 h 7221666"/>
              <a:gd name="connsiteX8" fmla="*/ 279301 w 6395847"/>
              <a:gd name="connsiteY8" fmla="*/ 2344769 h 7221666"/>
              <a:gd name="connsiteX9" fmla="*/ 405446 w 6395847"/>
              <a:gd name="connsiteY9" fmla="*/ 2240690 h 7221666"/>
              <a:gd name="connsiteX10" fmla="*/ 404464 w 6395847"/>
              <a:gd name="connsiteY10" fmla="*/ 2239038 h 7221666"/>
              <a:gd name="connsiteX11" fmla="*/ 415115 w 6395847"/>
              <a:gd name="connsiteY11" fmla="*/ 2232712 h 7221666"/>
              <a:gd name="connsiteX12" fmla="*/ 420431 w 6395847"/>
              <a:gd name="connsiteY12" fmla="*/ 2228326 h 7221666"/>
              <a:gd name="connsiteX13" fmla="*/ 444464 w 6395847"/>
              <a:gd name="connsiteY13" fmla="*/ 2215281 h 7221666"/>
              <a:gd name="connsiteX14" fmla="*/ 3989796 w 6395847"/>
              <a:gd name="connsiteY14" fmla="*/ 109665 h 7221666"/>
              <a:gd name="connsiteX15" fmla="*/ 3993587 w 6395847"/>
              <a:gd name="connsiteY15" fmla="*/ 116048 h 7221666"/>
              <a:gd name="connsiteX16" fmla="*/ 4025229 w 6395847"/>
              <a:gd name="connsiteY16" fmla="*/ 96652 h 7221666"/>
              <a:gd name="connsiteX17" fmla="*/ 4920239 w 6395847"/>
              <a:gd name="connsiteY17" fmla="*/ 127915 h 7221666"/>
              <a:gd name="connsiteX18" fmla="*/ 5919213 w 6395847"/>
              <a:gd name="connsiteY18" fmla="*/ 704673 h 7221666"/>
              <a:gd name="connsiteX19" fmla="*/ 6030081 w 6395847"/>
              <a:gd name="connsiteY19" fmla="*/ 779366 h 7221666"/>
              <a:gd name="connsiteX20" fmla="*/ 6096000 w 6395847"/>
              <a:gd name="connsiteY20" fmla="*/ 838524 h 7221666"/>
              <a:gd name="connsiteX21" fmla="*/ 6096000 w 6395847"/>
              <a:gd name="connsiteY21" fmla="*/ 7221665 h 7221666"/>
              <a:gd name="connsiteX22" fmla="*/ 6221624 w 6395847"/>
              <a:gd name="connsiteY22" fmla="*/ 982469 h 7221666"/>
              <a:gd name="connsiteX23" fmla="*/ 6201936 w 6395847"/>
              <a:gd name="connsiteY23" fmla="*/ 954781 h 7221666"/>
              <a:gd name="connsiteX24" fmla="*/ 6210136 w 6395847"/>
              <a:gd name="connsiteY24" fmla="*/ 964466 h 7221666"/>
              <a:gd name="connsiteX25" fmla="*/ 6283768 w 6395847"/>
              <a:gd name="connsiteY25" fmla="*/ 1082992 h 7221666"/>
              <a:gd name="connsiteX26" fmla="*/ 6267120 w 6395847"/>
              <a:gd name="connsiteY26" fmla="*/ 1053774 h 7221666"/>
              <a:gd name="connsiteX27" fmla="*/ 6278411 w 6395847"/>
              <a:gd name="connsiteY27" fmla="*/ 1071469 h 7221666"/>
              <a:gd name="connsiteX28" fmla="*/ 6372765 w 6395847"/>
              <a:gd name="connsiteY28" fmla="*/ 1326510 h 7221666"/>
              <a:gd name="connsiteX29" fmla="*/ 6365409 w 6395847"/>
              <a:gd name="connsiteY29" fmla="*/ 1293851 h 7221666"/>
              <a:gd name="connsiteX30" fmla="*/ 6369173 w 6395847"/>
              <a:gd name="connsiteY30" fmla="*/ 1305870 h 7221666"/>
              <a:gd name="connsiteX31" fmla="*/ 6391257 w 6395847"/>
              <a:gd name="connsiteY31" fmla="*/ 1442433 h 7221666"/>
              <a:gd name="connsiteX32" fmla="*/ 6387139 w 6395847"/>
              <a:gd name="connsiteY32" fmla="*/ 1409114 h 7221666"/>
              <a:gd name="connsiteX33" fmla="*/ 6390749 w 6395847"/>
              <a:gd name="connsiteY33" fmla="*/ 1429863 h 7221666"/>
              <a:gd name="connsiteX34" fmla="*/ 6395847 w 6395847"/>
              <a:gd name="connsiteY34" fmla="*/ 1556116 h 7221666"/>
              <a:gd name="connsiteX35" fmla="*/ 6268252 w 6395847"/>
              <a:gd name="connsiteY35" fmla="*/ 2007304 h 7221666"/>
              <a:gd name="connsiteX36" fmla="*/ 6096001 w 6395847"/>
              <a:gd name="connsiteY36" fmla="*/ 2305652 h 7221666"/>
              <a:gd name="connsiteX37" fmla="*/ 6096001 w 6395847"/>
              <a:gd name="connsiteY37" fmla="*/ 2305651 h 7221666"/>
              <a:gd name="connsiteX38" fmla="*/ 6268252 w 6395847"/>
              <a:gd name="connsiteY38" fmla="*/ 2007303 h 7221666"/>
              <a:gd name="connsiteX39" fmla="*/ 6385798 w 6395847"/>
              <a:gd name="connsiteY39" fmla="*/ 1671419 h 7221666"/>
              <a:gd name="connsiteX40" fmla="*/ 6395847 w 6395847"/>
              <a:gd name="connsiteY40" fmla="*/ 1556116 h 72216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6395847" h="7221666">
                <a:moveTo>
                  <a:pt x="6096001" y="7221665"/>
                </a:moveTo>
                <a:lnTo>
                  <a:pt x="6096001" y="7221666"/>
                </a:lnTo>
                <a:lnTo>
                  <a:pt x="3314700" y="7221666"/>
                </a:lnTo>
                <a:lnTo>
                  <a:pt x="2781301" y="7221666"/>
                </a:lnTo>
                <a:lnTo>
                  <a:pt x="0" y="7221666"/>
                </a:lnTo>
                <a:lnTo>
                  <a:pt x="0" y="3447952"/>
                </a:lnTo>
                <a:lnTo>
                  <a:pt x="1" y="3447952"/>
                </a:lnTo>
                <a:lnTo>
                  <a:pt x="1" y="3019060"/>
                </a:lnTo>
                <a:cubicBezTo>
                  <a:pt x="1" y="2755733"/>
                  <a:pt x="106735" y="2517335"/>
                  <a:pt x="279301" y="2344769"/>
                </a:cubicBezTo>
                <a:lnTo>
                  <a:pt x="405446" y="2240690"/>
                </a:lnTo>
                <a:lnTo>
                  <a:pt x="404464" y="2239038"/>
                </a:lnTo>
                <a:lnTo>
                  <a:pt x="415115" y="2232712"/>
                </a:lnTo>
                <a:lnTo>
                  <a:pt x="420431" y="2228326"/>
                </a:lnTo>
                <a:lnTo>
                  <a:pt x="444464" y="2215281"/>
                </a:lnTo>
                <a:lnTo>
                  <a:pt x="3989796" y="109665"/>
                </a:lnTo>
                <a:lnTo>
                  <a:pt x="3993587" y="116048"/>
                </a:lnTo>
                <a:lnTo>
                  <a:pt x="4025229" y="96652"/>
                </a:lnTo>
                <a:cubicBezTo>
                  <a:pt x="4300466" y="-37338"/>
                  <a:pt x="4635179" y="-36664"/>
                  <a:pt x="4920239" y="127915"/>
                </a:cubicBezTo>
                <a:lnTo>
                  <a:pt x="5919213" y="704673"/>
                </a:lnTo>
                <a:cubicBezTo>
                  <a:pt x="5958409" y="727303"/>
                  <a:pt x="5995390" y="752295"/>
                  <a:pt x="6030081" y="779366"/>
                </a:cubicBezTo>
                <a:lnTo>
                  <a:pt x="6096000" y="838524"/>
                </a:lnTo>
                <a:lnTo>
                  <a:pt x="6096000" y="7221665"/>
                </a:lnTo>
                <a:close/>
                <a:moveTo>
                  <a:pt x="6221624" y="982469"/>
                </a:moveTo>
                <a:lnTo>
                  <a:pt x="6201936" y="954781"/>
                </a:lnTo>
                <a:lnTo>
                  <a:pt x="6210136" y="964466"/>
                </a:lnTo>
                <a:close/>
                <a:moveTo>
                  <a:pt x="6283768" y="1082992"/>
                </a:moveTo>
                <a:lnTo>
                  <a:pt x="6267120" y="1053774"/>
                </a:lnTo>
                <a:lnTo>
                  <a:pt x="6278411" y="1071469"/>
                </a:lnTo>
                <a:close/>
                <a:moveTo>
                  <a:pt x="6372765" y="1326510"/>
                </a:moveTo>
                <a:lnTo>
                  <a:pt x="6365409" y="1293851"/>
                </a:lnTo>
                <a:lnTo>
                  <a:pt x="6369173" y="1305870"/>
                </a:lnTo>
                <a:close/>
                <a:moveTo>
                  <a:pt x="6391257" y="1442433"/>
                </a:moveTo>
                <a:lnTo>
                  <a:pt x="6387139" y="1409114"/>
                </a:lnTo>
                <a:lnTo>
                  <a:pt x="6390749" y="1429863"/>
                </a:lnTo>
                <a:close/>
                <a:moveTo>
                  <a:pt x="6395847" y="1556116"/>
                </a:moveTo>
                <a:cubicBezTo>
                  <a:pt x="6391855" y="1709831"/>
                  <a:pt x="6350542" y="1864774"/>
                  <a:pt x="6268252" y="2007304"/>
                </a:cubicBezTo>
                <a:lnTo>
                  <a:pt x="6096001" y="2305652"/>
                </a:lnTo>
                <a:lnTo>
                  <a:pt x="6096001" y="2305651"/>
                </a:lnTo>
                <a:lnTo>
                  <a:pt x="6268252" y="2007303"/>
                </a:lnTo>
                <a:cubicBezTo>
                  <a:pt x="6329969" y="1900406"/>
                  <a:pt x="6368637" y="1786526"/>
                  <a:pt x="6385798" y="1671419"/>
                </a:cubicBezTo>
                <a:lnTo>
                  <a:pt x="6395847" y="1556116"/>
                </a:lnTo>
                <a:close/>
              </a:path>
            </a:pathLst>
          </a:custGeom>
          <a:gradFill>
            <a:gsLst>
              <a:gs pos="0">
                <a:srgbClr val="0165C5"/>
              </a:gs>
              <a:gs pos="100000">
                <a:srgbClr val="0165C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阿里巴巴普惠体" panose="00020600040101010101" pitchFamily="18" charset="-122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670572" y="1555775"/>
            <a:ext cx="101273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>
              <a:lnSpc>
                <a:spcPct val="100000"/>
              </a:lnSpc>
              <a:defRPr lang="zh-CN" altLang="en-US" sz="2400" b="1" kern="1200">
                <a:solidFill>
                  <a:srgbClr val="0463C4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defRPr>
            </a:lvl1pPr>
          </a:lstStyle>
          <a:p>
            <a:pPr marL="0" lvl="0"/>
            <a:r>
              <a:rPr lang="zh-CN" altLang="en-US"/>
              <a:t>单击此处编辑母版标题样式 </a:t>
            </a:r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801093" y="1443871"/>
            <a:ext cx="714694" cy="714694"/>
            <a:chOff x="8289913" y="2508666"/>
            <a:chExt cx="714694" cy="714694"/>
          </a:xfrm>
        </p:grpSpPr>
        <p:sp>
          <p:nvSpPr>
            <p:cNvPr id="7" name="椭圆 6"/>
            <p:cNvSpPr/>
            <p:nvPr/>
          </p:nvSpPr>
          <p:spPr>
            <a:xfrm>
              <a:off x="8289913" y="2508666"/>
              <a:ext cx="714694" cy="714694"/>
            </a:xfrm>
            <a:prstGeom prst="ellipse">
              <a:avLst/>
            </a:prstGeom>
            <a:solidFill>
              <a:srgbClr val="0463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5400"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endParaRPr>
            </a:p>
          </p:txBody>
        </p:sp>
        <p:sp>
          <p:nvSpPr>
            <p:cNvPr id="8" name="arrow-pointing-left-circular-button_20407"/>
            <p:cNvSpPr>
              <a:spLocks noChangeAspect="1"/>
            </p:cNvSpPr>
            <p:nvPr/>
          </p:nvSpPr>
          <p:spPr bwMode="auto">
            <a:xfrm>
              <a:off x="8444698" y="2663709"/>
              <a:ext cx="405123" cy="404607"/>
            </a:xfrm>
            <a:custGeom>
              <a:gdLst>
                <a:gd name="T0" fmla="*/ 2307 w 4612"/>
                <a:gd name="T1" fmla="*/ 4614 h 4614"/>
                <a:gd name="T2" fmla="*/ 0 w 4612"/>
                <a:gd name="T3" fmla="*/ 2307 h 4614"/>
                <a:gd name="T4" fmla="*/ 2307 w 4612"/>
                <a:gd name="T5" fmla="*/ 0 h 4614"/>
                <a:gd name="T6" fmla="*/ 4612 w 4612"/>
                <a:gd name="T7" fmla="*/ 2227 h 4614"/>
                <a:gd name="T8" fmla="*/ 2031 w 4612"/>
                <a:gd name="T9" fmla="*/ 2222 h 4614"/>
                <a:gd name="T10" fmla="*/ 2479 w 4612"/>
                <a:gd name="T11" fmla="*/ 1775 h 4614"/>
                <a:gd name="T12" fmla="*/ 2367 w 4612"/>
                <a:gd name="T13" fmla="*/ 1662 h 4614"/>
                <a:gd name="T14" fmla="*/ 1727 w 4612"/>
                <a:gd name="T15" fmla="*/ 2302 h 4614"/>
                <a:gd name="T16" fmla="*/ 2378 w 4612"/>
                <a:gd name="T17" fmla="*/ 2952 h 4614"/>
                <a:gd name="T18" fmla="*/ 2490 w 4612"/>
                <a:gd name="T19" fmla="*/ 2840 h 4614"/>
                <a:gd name="T20" fmla="*/ 2032 w 4612"/>
                <a:gd name="T21" fmla="*/ 2381 h 4614"/>
                <a:gd name="T22" fmla="*/ 4612 w 4612"/>
                <a:gd name="T23" fmla="*/ 2387 h 4614"/>
                <a:gd name="T24" fmla="*/ 2307 w 4612"/>
                <a:gd name="T25" fmla="*/ 4614 h 461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12" h="4614">
                  <a:moveTo>
                    <a:pt x="2307" y="4614"/>
                  </a:moveTo>
                  <a:cubicBezTo>
                    <a:pt x="1035" y="4614"/>
                    <a:pt x="0" y="3579"/>
                    <a:pt x="0" y="2307"/>
                  </a:cubicBezTo>
                  <a:cubicBezTo>
                    <a:pt x="0" y="1035"/>
                    <a:pt x="1035" y="0"/>
                    <a:pt x="2307" y="0"/>
                  </a:cubicBezTo>
                  <a:cubicBezTo>
                    <a:pt x="3553" y="0"/>
                    <a:pt x="4570" y="992"/>
                    <a:pt x="4612" y="2227"/>
                  </a:cubicBezTo>
                  <a:lnTo>
                    <a:pt x="2031" y="2222"/>
                  </a:lnTo>
                  <a:lnTo>
                    <a:pt x="2479" y="1775"/>
                  </a:lnTo>
                  <a:lnTo>
                    <a:pt x="2367" y="1662"/>
                  </a:lnTo>
                  <a:lnTo>
                    <a:pt x="1727" y="2302"/>
                  </a:lnTo>
                  <a:lnTo>
                    <a:pt x="2378" y="2952"/>
                  </a:lnTo>
                  <a:lnTo>
                    <a:pt x="2490" y="2840"/>
                  </a:lnTo>
                  <a:lnTo>
                    <a:pt x="2032" y="2381"/>
                  </a:lnTo>
                  <a:lnTo>
                    <a:pt x="4612" y="2387"/>
                  </a:lnTo>
                  <a:cubicBezTo>
                    <a:pt x="4570" y="3622"/>
                    <a:pt x="3553" y="4614"/>
                    <a:pt x="2307" y="461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endParaRPr>
            </a:p>
          </p:txBody>
        </p:sp>
      </p:grpSp>
      <p:sp>
        <p:nvSpPr>
          <p:cNvPr id="9" name="标题 1"/>
          <p:cNvSpPr>
            <a:spLocks noGrp="1"/>
          </p:cNvSpPr>
          <p:nvPr/>
        </p:nvSpPr>
        <p:spPr>
          <a:xfrm>
            <a:off x="290830" y="384278"/>
            <a:ext cx="11506835" cy="484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00000"/>
              </a:lnSpc>
              <a:defRPr lang="zh-CN" altLang="en-US" sz="2400" b="1" kern="1200">
                <a:solidFill>
                  <a:srgbClr val="0463C4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indent="0" algn="l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 sz="2800">
                <a:solidFill>
                  <a:schemeClr val="bg1"/>
                </a:solidFill>
              </a:rPr>
              <a:t>  </a:t>
            </a:r>
            <a:r>
              <a:rPr lang="en-US" altLang="zh-CN" sz="2800">
                <a:solidFill>
                  <a:schemeClr val="bg1">
                    <a:alpha val="80000"/>
                  </a:schemeClr>
                </a:solidFill>
              </a:rPr>
              <a:t>04</a:t>
            </a:r>
            <a:r>
              <a:rPr lang="en-US" altLang="zh-CN" sz="2800">
                <a:solidFill>
                  <a:srgbClr val="0091D9"/>
                </a:solidFill>
              </a:rPr>
              <a:t>         </a:t>
            </a:r>
            <a:r>
              <a:rPr lang="zh-CN" altLang="en-US" sz="2800" b="1" kern="1200">
                <a:solidFill>
                  <a:srgbClr val="0091D9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+mn-lt"/>
              </a:rPr>
              <a:t>两台电动机限时启动、限时停止控制程序设计</a:t>
            </a:r>
            <a:endParaRPr lang="zh-CN" altLang="en-US" sz="2800" b="1" kern="1200">
              <a:solidFill>
                <a:srgbClr val="0091D9"/>
              </a:solidFill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</p:txBody>
      </p:sp>
      <p:sp>
        <p:nvSpPr>
          <p:cNvPr id="5" name="内容占位符 13"/>
          <p:cNvSpPr>
            <a:spLocks noGrp="1"/>
          </p:cNvSpPr>
          <p:nvPr>
            <p:ph sz="quarter" idx="11"/>
          </p:nvPr>
        </p:nvSpPr>
        <p:spPr>
          <a:xfrm>
            <a:off x="801093" y="2432500"/>
            <a:ext cx="10652971" cy="3540427"/>
          </a:xfrm>
          <a:prstGeom prst="rect">
            <a:avLst/>
          </a:prstGeom>
        </p:spPr>
        <p:txBody>
          <a:bodyPr/>
          <a:lstStyle>
            <a:lvl1pPr eaLnBrk="1" fontAlgn="auto" latinLnBrk="0" hangingPunct="1">
              <a:lnSpc>
                <a:spcPct val="150000"/>
              </a:lnSpc>
              <a:defRPr sz="2000"/>
            </a:lvl1pPr>
            <a:lvl2pPr eaLnBrk="1" fontAlgn="auto" latinLnBrk="0" hangingPunct="1">
              <a:lnSpc>
                <a:spcPct val="150000"/>
              </a:lnSpc>
              <a:defRPr sz="2000"/>
            </a:lvl2pPr>
            <a:lvl3pPr eaLnBrk="1" fontAlgn="auto" latinLnBrk="0" hangingPunct="1">
              <a:lnSpc>
                <a:spcPct val="150000"/>
              </a:lnSpc>
              <a:defRPr sz="2000"/>
            </a:lvl3pPr>
            <a:lvl4pPr eaLnBrk="1" fontAlgn="auto" latinLnBrk="0" hangingPunct="1">
              <a:lnSpc>
                <a:spcPct val="150000"/>
              </a:lnSpc>
              <a:defRPr sz="2000"/>
            </a:lvl4pPr>
            <a:lvl5pPr eaLnBrk="1" fontAlgn="auto" latinLnBrk="0" hangingPunct="1">
              <a:lnSpc>
                <a:spcPct val="150000"/>
              </a:lnSpc>
              <a:defRPr sz="2000"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</p:spTree>
  </p:cSld>
  <p:clrMapOvr>
    <a:masterClrMapping/>
  </p:clrMapOvr>
  <p:transition spd="slow" advTm="0">
    <p:wipe dir="r"/>
  </p:transition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4-2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/>
        </p:nvSpPr>
        <p:spPr>
          <a:xfrm>
            <a:off x="0" y="159657"/>
            <a:ext cx="12192000" cy="798286"/>
          </a:xfrm>
          <a:prstGeom prst="rect">
            <a:avLst/>
          </a:prstGeom>
          <a:solidFill>
            <a:srgbClr val="D6E8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" name="任意多边形: 形状 3"/>
          <p:cNvSpPr/>
          <p:nvPr/>
        </p:nvSpPr>
        <p:spPr>
          <a:xfrm rot="5400000" flipH="1">
            <a:off x="130629" y="-188683"/>
            <a:ext cx="1219197" cy="1480455"/>
          </a:xfrm>
          <a:custGeom>
            <a:gdLst>
              <a:gd name="connsiteX0" fmla="*/ 6096001 w 6395847"/>
              <a:gd name="connsiteY0" fmla="*/ 7221665 h 7221666"/>
              <a:gd name="connsiteX1" fmla="*/ 6096001 w 6395847"/>
              <a:gd name="connsiteY1" fmla="*/ 7221666 h 7221666"/>
              <a:gd name="connsiteX2" fmla="*/ 3314700 w 6395847"/>
              <a:gd name="connsiteY2" fmla="*/ 7221666 h 7221666"/>
              <a:gd name="connsiteX3" fmla="*/ 2781301 w 6395847"/>
              <a:gd name="connsiteY3" fmla="*/ 7221666 h 7221666"/>
              <a:gd name="connsiteX4" fmla="*/ 0 w 6395847"/>
              <a:gd name="connsiteY4" fmla="*/ 7221666 h 7221666"/>
              <a:gd name="connsiteX5" fmla="*/ 0 w 6395847"/>
              <a:gd name="connsiteY5" fmla="*/ 3447952 h 7221666"/>
              <a:gd name="connsiteX6" fmla="*/ 1 w 6395847"/>
              <a:gd name="connsiteY6" fmla="*/ 3447952 h 7221666"/>
              <a:gd name="connsiteX7" fmla="*/ 1 w 6395847"/>
              <a:gd name="connsiteY7" fmla="*/ 3019060 h 7221666"/>
              <a:gd name="connsiteX8" fmla="*/ 279301 w 6395847"/>
              <a:gd name="connsiteY8" fmla="*/ 2344769 h 7221666"/>
              <a:gd name="connsiteX9" fmla="*/ 405446 w 6395847"/>
              <a:gd name="connsiteY9" fmla="*/ 2240690 h 7221666"/>
              <a:gd name="connsiteX10" fmla="*/ 404464 w 6395847"/>
              <a:gd name="connsiteY10" fmla="*/ 2239038 h 7221666"/>
              <a:gd name="connsiteX11" fmla="*/ 415115 w 6395847"/>
              <a:gd name="connsiteY11" fmla="*/ 2232712 h 7221666"/>
              <a:gd name="connsiteX12" fmla="*/ 420431 w 6395847"/>
              <a:gd name="connsiteY12" fmla="*/ 2228326 h 7221666"/>
              <a:gd name="connsiteX13" fmla="*/ 444464 w 6395847"/>
              <a:gd name="connsiteY13" fmla="*/ 2215281 h 7221666"/>
              <a:gd name="connsiteX14" fmla="*/ 3989796 w 6395847"/>
              <a:gd name="connsiteY14" fmla="*/ 109665 h 7221666"/>
              <a:gd name="connsiteX15" fmla="*/ 3993587 w 6395847"/>
              <a:gd name="connsiteY15" fmla="*/ 116048 h 7221666"/>
              <a:gd name="connsiteX16" fmla="*/ 4025229 w 6395847"/>
              <a:gd name="connsiteY16" fmla="*/ 96652 h 7221666"/>
              <a:gd name="connsiteX17" fmla="*/ 4920239 w 6395847"/>
              <a:gd name="connsiteY17" fmla="*/ 127915 h 7221666"/>
              <a:gd name="connsiteX18" fmla="*/ 5919213 w 6395847"/>
              <a:gd name="connsiteY18" fmla="*/ 704673 h 7221666"/>
              <a:gd name="connsiteX19" fmla="*/ 6030081 w 6395847"/>
              <a:gd name="connsiteY19" fmla="*/ 779366 h 7221666"/>
              <a:gd name="connsiteX20" fmla="*/ 6096000 w 6395847"/>
              <a:gd name="connsiteY20" fmla="*/ 838524 h 7221666"/>
              <a:gd name="connsiteX21" fmla="*/ 6096000 w 6395847"/>
              <a:gd name="connsiteY21" fmla="*/ 7221665 h 7221666"/>
              <a:gd name="connsiteX22" fmla="*/ 6221624 w 6395847"/>
              <a:gd name="connsiteY22" fmla="*/ 982469 h 7221666"/>
              <a:gd name="connsiteX23" fmla="*/ 6201936 w 6395847"/>
              <a:gd name="connsiteY23" fmla="*/ 954781 h 7221666"/>
              <a:gd name="connsiteX24" fmla="*/ 6210136 w 6395847"/>
              <a:gd name="connsiteY24" fmla="*/ 964466 h 7221666"/>
              <a:gd name="connsiteX25" fmla="*/ 6283768 w 6395847"/>
              <a:gd name="connsiteY25" fmla="*/ 1082992 h 7221666"/>
              <a:gd name="connsiteX26" fmla="*/ 6267120 w 6395847"/>
              <a:gd name="connsiteY26" fmla="*/ 1053774 h 7221666"/>
              <a:gd name="connsiteX27" fmla="*/ 6278411 w 6395847"/>
              <a:gd name="connsiteY27" fmla="*/ 1071469 h 7221666"/>
              <a:gd name="connsiteX28" fmla="*/ 6372765 w 6395847"/>
              <a:gd name="connsiteY28" fmla="*/ 1326510 h 7221666"/>
              <a:gd name="connsiteX29" fmla="*/ 6365409 w 6395847"/>
              <a:gd name="connsiteY29" fmla="*/ 1293851 h 7221666"/>
              <a:gd name="connsiteX30" fmla="*/ 6369173 w 6395847"/>
              <a:gd name="connsiteY30" fmla="*/ 1305870 h 7221666"/>
              <a:gd name="connsiteX31" fmla="*/ 6391257 w 6395847"/>
              <a:gd name="connsiteY31" fmla="*/ 1442433 h 7221666"/>
              <a:gd name="connsiteX32" fmla="*/ 6387139 w 6395847"/>
              <a:gd name="connsiteY32" fmla="*/ 1409114 h 7221666"/>
              <a:gd name="connsiteX33" fmla="*/ 6390749 w 6395847"/>
              <a:gd name="connsiteY33" fmla="*/ 1429863 h 7221666"/>
              <a:gd name="connsiteX34" fmla="*/ 6395847 w 6395847"/>
              <a:gd name="connsiteY34" fmla="*/ 1556116 h 7221666"/>
              <a:gd name="connsiteX35" fmla="*/ 6268252 w 6395847"/>
              <a:gd name="connsiteY35" fmla="*/ 2007304 h 7221666"/>
              <a:gd name="connsiteX36" fmla="*/ 6096001 w 6395847"/>
              <a:gd name="connsiteY36" fmla="*/ 2305652 h 7221666"/>
              <a:gd name="connsiteX37" fmla="*/ 6096001 w 6395847"/>
              <a:gd name="connsiteY37" fmla="*/ 2305651 h 7221666"/>
              <a:gd name="connsiteX38" fmla="*/ 6268252 w 6395847"/>
              <a:gd name="connsiteY38" fmla="*/ 2007303 h 7221666"/>
              <a:gd name="connsiteX39" fmla="*/ 6385798 w 6395847"/>
              <a:gd name="connsiteY39" fmla="*/ 1671419 h 7221666"/>
              <a:gd name="connsiteX40" fmla="*/ 6395847 w 6395847"/>
              <a:gd name="connsiteY40" fmla="*/ 1556116 h 72216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6395847" h="7221666">
                <a:moveTo>
                  <a:pt x="6096001" y="7221665"/>
                </a:moveTo>
                <a:lnTo>
                  <a:pt x="6096001" y="7221666"/>
                </a:lnTo>
                <a:lnTo>
                  <a:pt x="3314700" y="7221666"/>
                </a:lnTo>
                <a:lnTo>
                  <a:pt x="2781301" y="7221666"/>
                </a:lnTo>
                <a:lnTo>
                  <a:pt x="0" y="7221666"/>
                </a:lnTo>
                <a:lnTo>
                  <a:pt x="0" y="3447952"/>
                </a:lnTo>
                <a:lnTo>
                  <a:pt x="1" y="3447952"/>
                </a:lnTo>
                <a:lnTo>
                  <a:pt x="1" y="3019060"/>
                </a:lnTo>
                <a:cubicBezTo>
                  <a:pt x="1" y="2755733"/>
                  <a:pt x="106735" y="2517335"/>
                  <a:pt x="279301" y="2344769"/>
                </a:cubicBezTo>
                <a:lnTo>
                  <a:pt x="405446" y="2240690"/>
                </a:lnTo>
                <a:lnTo>
                  <a:pt x="404464" y="2239038"/>
                </a:lnTo>
                <a:lnTo>
                  <a:pt x="415115" y="2232712"/>
                </a:lnTo>
                <a:lnTo>
                  <a:pt x="420431" y="2228326"/>
                </a:lnTo>
                <a:lnTo>
                  <a:pt x="444464" y="2215281"/>
                </a:lnTo>
                <a:lnTo>
                  <a:pt x="3989796" y="109665"/>
                </a:lnTo>
                <a:lnTo>
                  <a:pt x="3993587" y="116048"/>
                </a:lnTo>
                <a:lnTo>
                  <a:pt x="4025229" y="96652"/>
                </a:lnTo>
                <a:cubicBezTo>
                  <a:pt x="4300466" y="-37338"/>
                  <a:pt x="4635179" y="-36664"/>
                  <a:pt x="4920239" y="127915"/>
                </a:cubicBezTo>
                <a:lnTo>
                  <a:pt x="5919213" y="704673"/>
                </a:lnTo>
                <a:cubicBezTo>
                  <a:pt x="5958409" y="727303"/>
                  <a:pt x="5995390" y="752295"/>
                  <a:pt x="6030081" y="779366"/>
                </a:cubicBezTo>
                <a:lnTo>
                  <a:pt x="6096000" y="838524"/>
                </a:lnTo>
                <a:lnTo>
                  <a:pt x="6096000" y="7221665"/>
                </a:lnTo>
                <a:close/>
                <a:moveTo>
                  <a:pt x="6221624" y="982469"/>
                </a:moveTo>
                <a:lnTo>
                  <a:pt x="6201936" y="954781"/>
                </a:lnTo>
                <a:lnTo>
                  <a:pt x="6210136" y="964466"/>
                </a:lnTo>
                <a:close/>
                <a:moveTo>
                  <a:pt x="6283768" y="1082992"/>
                </a:moveTo>
                <a:lnTo>
                  <a:pt x="6267120" y="1053774"/>
                </a:lnTo>
                <a:lnTo>
                  <a:pt x="6278411" y="1071469"/>
                </a:lnTo>
                <a:close/>
                <a:moveTo>
                  <a:pt x="6372765" y="1326510"/>
                </a:moveTo>
                <a:lnTo>
                  <a:pt x="6365409" y="1293851"/>
                </a:lnTo>
                <a:lnTo>
                  <a:pt x="6369173" y="1305870"/>
                </a:lnTo>
                <a:close/>
                <a:moveTo>
                  <a:pt x="6391257" y="1442433"/>
                </a:moveTo>
                <a:lnTo>
                  <a:pt x="6387139" y="1409114"/>
                </a:lnTo>
                <a:lnTo>
                  <a:pt x="6390749" y="1429863"/>
                </a:lnTo>
                <a:close/>
                <a:moveTo>
                  <a:pt x="6395847" y="1556116"/>
                </a:moveTo>
                <a:cubicBezTo>
                  <a:pt x="6391855" y="1709831"/>
                  <a:pt x="6350542" y="1864774"/>
                  <a:pt x="6268252" y="2007304"/>
                </a:cubicBezTo>
                <a:lnTo>
                  <a:pt x="6096001" y="2305652"/>
                </a:lnTo>
                <a:lnTo>
                  <a:pt x="6096001" y="2305651"/>
                </a:lnTo>
                <a:lnTo>
                  <a:pt x="6268252" y="2007303"/>
                </a:lnTo>
                <a:cubicBezTo>
                  <a:pt x="6329969" y="1900406"/>
                  <a:pt x="6368637" y="1786526"/>
                  <a:pt x="6385798" y="1671419"/>
                </a:cubicBezTo>
                <a:lnTo>
                  <a:pt x="6395847" y="1556116"/>
                </a:lnTo>
                <a:close/>
              </a:path>
            </a:pathLst>
          </a:custGeom>
          <a:gradFill>
            <a:gsLst>
              <a:gs pos="0">
                <a:srgbClr val="0165C5"/>
              </a:gs>
              <a:gs pos="100000">
                <a:srgbClr val="0165C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阿里巴巴普惠体" panose="00020600040101010101" pitchFamily="18" charset="-122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801093" y="1443871"/>
            <a:ext cx="714694" cy="714694"/>
            <a:chOff x="8289913" y="2508666"/>
            <a:chExt cx="714694" cy="714694"/>
          </a:xfrm>
        </p:grpSpPr>
        <p:sp>
          <p:nvSpPr>
            <p:cNvPr id="8" name="椭圆 7"/>
            <p:cNvSpPr/>
            <p:nvPr/>
          </p:nvSpPr>
          <p:spPr>
            <a:xfrm>
              <a:off x="8289913" y="2508666"/>
              <a:ext cx="714694" cy="714694"/>
            </a:xfrm>
            <a:prstGeom prst="ellipse">
              <a:avLst/>
            </a:prstGeom>
            <a:solidFill>
              <a:srgbClr val="0463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5400"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endParaRPr>
            </a:p>
          </p:txBody>
        </p:sp>
        <p:sp>
          <p:nvSpPr>
            <p:cNvPr id="10" name="arrow-pointing-left-circular-button_20407"/>
            <p:cNvSpPr>
              <a:spLocks noChangeAspect="1"/>
            </p:cNvSpPr>
            <p:nvPr/>
          </p:nvSpPr>
          <p:spPr bwMode="auto">
            <a:xfrm>
              <a:off x="8444698" y="2663709"/>
              <a:ext cx="405123" cy="404607"/>
            </a:xfrm>
            <a:custGeom>
              <a:gdLst>
                <a:gd name="T0" fmla="*/ 2307 w 4612"/>
                <a:gd name="T1" fmla="*/ 4614 h 4614"/>
                <a:gd name="T2" fmla="*/ 0 w 4612"/>
                <a:gd name="T3" fmla="*/ 2307 h 4614"/>
                <a:gd name="T4" fmla="*/ 2307 w 4612"/>
                <a:gd name="T5" fmla="*/ 0 h 4614"/>
                <a:gd name="T6" fmla="*/ 4612 w 4612"/>
                <a:gd name="T7" fmla="*/ 2227 h 4614"/>
                <a:gd name="T8" fmla="*/ 2031 w 4612"/>
                <a:gd name="T9" fmla="*/ 2222 h 4614"/>
                <a:gd name="T10" fmla="*/ 2479 w 4612"/>
                <a:gd name="T11" fmla="*/ 1775 h 4614"/>
                <a:gd name="T12" fmla="*/ 2367 w 4612"/>
                <a:gd name="T13" fmla="*/ 1662 h 4614"/>
                <a:gd name="T14" fmla="*/ 1727 w 4612"/>
                <a:gd name="T15" fmla="*/ 2302 h 4614"/>
                <a:gd name="T16" fmla="*/ 2378 w 4612"/>
                <a:gd name="T17" fmla="*/ 2952 h 4614"/>
                <a:gd name="T18" fmla="*/ 2490 w 4612"/>
                <a:gd name="T19" fmla="*/ 2840 h 4614"/>
                <a:gd name="T20" fmla="*/ 2032 w 4612"/>
                <a:gd name="T21" fmla="*/ 2381 h 4614"/>
                <a:gd name="T22" fmla="*/ 4612 w 4612"/>
                <a:gd name="T23" fmla="*/ 2387 h 4614"/>
                <a:gd name="T24" fmla="*/ 2307 w 4612"/>
                <a:gd name="T25" fmla="*/ 4614 h 461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12" h="4614">
                  <a:moveTo>
                    <a:pt x="2307" y="4614"/>
                  </a:moveTo>
                  <a:cubicBezTo>
                    <a:pt x="1035" y="4614"/>
                    <a:pt x="0" y="3579"/>
                    <a:pt x="0" y="2307"/>
                  </a:cubicBezTo>
                  <a:cubicBezTo>
                    <a:pt x="0" y="1035"/>
                    <a:pt x="1035" y="0"/>
                    <a:pt x="2307" y="0"/>
                  </a:cubicBezTo>
                  <a:cubicBezTo>
                    <a:pt x="3553" y="0"/>
                    <a:pt x="4570" y="992"/>
                    <a:pt x="4612" y="2227"/>
                  </a:cubicBezTo>
                  <a:lnTo>
                    <a:pt x="2031" y="2222"/>
                  </a:lnTo>
                  <a:lnTo>
                    <a:pt x="2479" y="1775"/>
                  </a:lnTo>
                  <a:lnTo>
                    <a:pt x="2367" y="1662"/>
                  </a:lnTo>
                  <a:lnTo>
                    <a:pt x="1727" y="2302"/>
                  </a:lnTo>
                  <a:lnTo>
                    <a:pt x="2378" y="2952"/>
                  </a:lnTo>
                  <a:lnTo>
                    <a:pt x="2490" y="2840"/>
                  </a:lnTo>
                  <a:lnTo>
                    <a:pt x="2032" y="2381"/>
                  </a:lnTo>
                  <a:lnTo>
                    <a:pt x="4612" y="2387"/>
                  </a:lnTo>
                  <a:cubicBezTo>
                    <a:pt x="4570" y="3622"/>
                    <a:pt x="3553" y="4614"/>
                    <a:pt x="2307" y="461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endParaRPr>
            </a:p>
          </p:txBody>
        </p:sp>
      </p:grpSp>
      <p:sp>
        <p:nvSpPr>
          <p:cNvPr id="11" name="矩形 3"/>
          <p:cNvSpPr/>
          <p:nvPr/>
        </p:nvSpPr>
        <p:spPr>
          <a:xfrm>
            <a:off x="747487" y="2313608"/>
            <a:ext cx="10697028" cy="407729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  <a:sym typeface="阿里巴巴普惠体" panose="00020600040101010101" pitchFamily="18" charset="-122"/>
            </a:endParaRPr>
          </a:p>
        </p:txBody>
      </p:sp>
      <p:sp>
        <p:nvSpPr>
          <p:cNvPr id="15" name="标题 1"/>
          <p:cNvSpPr>
            <a:spLocks noGrp="1"/>
          </p:cNvSpPr>
          <p:nvPr>
            <p:ph type="title" hasCustomPrompt="1"/>
          </p:nvPr>
        </p:nvSpPr>
        <p:spPr>
          <a:xfrm>
            <a:off x="1670572" y="1555775"/>
            <a:ext cx="101273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>
              <a:lnSpc>
                <a:spcPct val="100000"/>
              </a:lnSpc>
              <a:defRPr lang="zh-CN" altLang="en-US" sz="2400" b="1" kern="1200">
                <a:solidFill>
                  <a:srgbClr val="0463C4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defRPr>
            </a:lvl1pPr>
          </a:lstStyle>
          <a:p>
            <a:pPr marL="0" lvl="0"/>
            <a:r>
              <a:rPr lang="zh-CN" altLang="en-US"/>
              <a:t>单击此处编辑母版标题样式 </a:t>
            </a: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/>
        </p:nvSpPr>
        <p:spPr>
          <a:xfrm>
            <a:off x="290830" y="384278"/>
            <a:ext cx="11506835" cy="484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00000"/>
              </a:lnSpc>
              <a:defRPr lang="zh-CN" altLang="en-US" sz="2400" b="1" kern="1200">
                <a:solidFill>
                  <a:srgbClr val="0463C4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indent="0" algn="l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 sz="2800">
                <a:solidFill>
                  <a:schemeClr val="bg1"/>
                </a:solidFill>
              </a:rPr>
              <a:t>  </a:t>
            </a:r>
            <a:r>
              <a:rPr lang="en-US" altLang="zh-CN" sz="2800">
                <a:solidFill>
                  <a:schemeClr val="bg1">
                    <a:alpha val="80000"/>
                  </a:schemeClr>
                </a:solidFill>
              </a:rPr>
              <a:t>04</a:t>
            </a:r>
            <a:r>
              <a:rPr lang="en-US" altLang="zh-CN" sz="2800">
                <a:solidFill>
                  <a:srgbClr val="0091D9"/>
                </a:solidFill>
              </a:rPr>
              <a:t>         </a:t>
            </a:r>
            <a:r>
              <a:rPr lang="zh-CN" altLang="en-US" sz="2800" b="1" kern="1200">
                <a:solidFill>
                  <a:srgbClr val="0091D9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+mn-lt"/>
              </a:rPr>
              <a:t>两台电动机限时启动、限时停止控制程序设计</a:t>
            </a:r>
            <a:endParaRPr lang="zh-CN" altLang="en-US" sz="2800" b="1" kern="1200">
              <a:solidFill>
                <a:srgbClr val="0091D9"/>
              </a:solidFill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</p:txBody>
      </p:sp>
      <p:sp>
        <p:nvSpPr>
          <p:cNvPr id="9" name="内容占位符 22"/>
          <p:cNvSpPr>
            <a:spLocks noGrp="1"/>
          </p:cNvSpPr>
          <p:nvPr>
            <p:ph sz="quarter" idx="12"/>
          </p:nvPr>
        </p:nvSpPr>
        <p:spPr>
          <a:xfrm>
            <a:off x="1024731" y="2516808"/>
            <a:ext cx="10142537" cy="3230517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2000"/>
            </a:lvl1pPr>
            <a:lvl2pPr>
              <a:defRPr sz="2000"/>
            </a:lvl2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</p:spTree>
  </p:cSld>
  <p:clrMapOvr>
    <a:masterClrMapping/>
  </p:clrMapOvr>
  <p:transition spd="slow" advTm="0">
    <p:wipe dir="r"/>
  </p:transition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5-1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/>
        </p:nvSpPr>
        <p:spPr>
          <a:xfrm>
            <a:off x="0" y="159657"/>
            <a:ext cx="12192000" cy="798286"/>
          </a:xfrm>
          <a:prstGeom prst="rect">
            <a:avLst/>
          </a:prstGeom>
          <a:solidFill>
            <a:srgbClr val="D6E8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" name="任意多边形: 形状 3"/>
          <p:cNvSpPr/>
          <p:nvPr/>
        </p:nvSpPr>
        <p:spPr>
          <a:xfrm rot="5400000" flipH="1">
            <a:off x="130629" y="-188683"/>
            <a:ext cx="1219197" cy="1480455"/>
          </a:xfrm>
          <a:custGeom>
            <a:gdLst>
              <a:gd name="connsiteX0" fmla="*/ 6096001 w 6395847"/>
              <a:gd name="connsiteY0" fmla="*/ 7221665 h 7221666"/>
              <a:gd name="connsiteX1" fmla="*/ 6096001 w 6395847"/>
              <a:gd name="connsiteY1" fmla="*/ 7221666 h 7221666"/>
              <a:gd name="connsiteX2" fmla="*/ 3314700 w 6395847"/>
              <a:gd name="connsiteY2" fmla="*/ 7221666 h 7221666"/>
              <a:gd name="connsiteX3" fmla="*/ 2781301 w 6395847"/>
              <a:gd name="connsiteY3" fmla="*/ 7221666 h 7221666"/>
              <a:gd name="connsiteX4" fmla="*/ 0 w 6395847"/>
              <a:gd name="connsiteY4" fmla="*/ 7221666 h 7221666"/>
              <a:gd name="connsiteX5" fmla="*/ 0 w 6395847"/>
              <a:gd name="connsiteY5" fmla="*/ 3447952 h 7221666"/>
              <a:gd name="connsiteX6" fmla="*/ 1 w 6395847"/>
              <a:gd name="connsiteY6" fmla="*/ 3447952 h 7221666"/>
              <a:gd name="connsiteX7" fmla="*/ 1 w 6395847"/>
              <a:gd name="connsiteY7" fmla="*/ 3019060 h 7221666"/>
              <a:gd name="connsiteX8" fmla="*/ 279301 w 6395847"/>
              <a:gd name="connsiteY8" fmla="*/ 2344769 h 7221666"/>
              <a:gd name="connsiteX9" fmla="*/ 405446 w 6395847"/>
              <a:gd name="connsiteY9" fmla="*/ 2240690 h 7221666"/>
              <a:gd name="connsiteX10" fmla="*/ 404464 w 6395847"/>
              <a:gd name="connsiteY10" fmla="*/ 2239038 h 7221666"/>
              <a:gd name="connsiteX11" fmla="*/ 415115 w 6395847"/>
              <a:gd name="connsiteY11" fmla="*/ 2232712 h 7221666"/>
              <a:gd name="connsiteX12" fmla="*/ 420431 w 6395847"/>
              <a:gd name="connsiteY12" fmla="*/ 2228326 h 7221666"/>
              <a:gd name="connsiteX13" fmla="*/ 444464 w 6395847"/>
              <a:gd name="connsiteY13" fmla="*/ 2215281 h 7221666"/>
              <a:gd name="connsiteX14" fmla="*/ 3989796 w 6395847"/>
              <a:gd name="connsiteY14" fmla="*/ 109665 h 7221666"/>
              <a:gd name="connsiteX15" fmla="*/ 3993587 w 6395847"/>
              <a:gd name="connsiteY15" fmla="*/ 116048 h 7221666"/>
              <a:gd name="connsiteX16" fmla="*/ 4025229 w 6395847"/>
              <a:gd name="connsiteY16" fmla="*/ 96652 h 7221666"/>
              <a:gd name="connsiteX17" fmla="*/ 4920239 w 6395847"/>
              <a:gd name="connsiteY17" fmla="*/ 127915 h 7221666"/>
              <a:gd name="connsiteX18" fmla="*/ 5919213 w 6395847"/>
              <a:gd name="connsiteY18" fmla="*/ 704673 h 7221666"/>
              <a:gd name="connsiteX19" fmla="*/ 6030081 w 6395847"/>
              <a:gd name="connsiteY19" fmla="*/ 779366 h 7221666"/>
              <a:gd name="connsiteX20" fmla="*/ 6096000 w 6395847"/>
              <a:gd name="connsiteY20" fmla="*/ 838524 h 7221666"/>
              <a:gd name="connsiteX21" fmla="*/ 6096000 w 6395847"/>
              <a:gd name="connsiteY21" fmla="*/ 7221665 h 7221666"/>
              <a:gd name="connsiteX22" fmla="*/ 6221624 w 6395847"/>
              <a:gd name="connsiteY22" fmla="*/ 982469 h 7221666"/>
              <a:gd name="connsiteX23" fmla="*/ 6201936 w 6395847"/>
              <a:gd name="connsiteY23" fmla="*/ 954781 h 7221666"/>
              <a:gd name="connsiteX24" fmla="*/ 6210136 w 6395847"/>
              <a:gd name="connsiteY24" fmla="*/ 964466 h 7221666"/>
              <a:gd name="connsiteX25" fmla="*/ 6283768 w 6395847"/>
              <a:gd name="connsiteY25" fmla="*/ 1082992 h 7221666"/>
              <a:gd name="connsiteX26" fmla="*/ 6267120 w 6395847"/>
              <a:gd name="connsiteY26" fmla="*/ 1053774 h 7221666"/>
              <a:gd name="connsiteX27" fmla="*/ 6278411 w 6395847"/>
              <a:gd name="connsiteY27" fmla="*/ 1071469 h 7221666"/>
              <a:gd name="connsiteX28" fmla="*/ 6372765 w 6395847"/>
              <a:gd name="connsiteY28" fmla="*/ 1326510 h 7221666"/>
              <a:gd name="connsiteX29" fmla="*/ 6365409 w 6395847"/>
              <a:gd name="connsiteY29" fmla="*/ 1293851 h 7221666"/>
              <a:gd name="connsiteX30" fmla="*/ 6369173 w 6395847"/>
              <a:gd name="connsiteY30" fmla="*/ 1305870 h 7221666"/>
              <a:gd name="connsiteX31" fmla="*/ 6391257 w 6395847"/>
              <a:gd name="connsiteY31" fmla="*/ 1442433 h 7221666"/>
              <a:gd name="connsiteX32" fmla="*/ 6387139 w 6395847"/>
              <a:gd name="connsiteY32" fmla="*/ 1409114 h 7221666"/>
              <a:gd name="connsiteX33" fmla="*/ 6390749 w 6395847"/>
              <a:gd name="connsiteY33" fmla="*/ 1429863 h 7221666"/>
              <a:gd name="connsiteX34" fmla="*/ 6395847 w 6395847"/>
              <a:gd name="connsiteY34" fmla="*/ 1556116 h 7221666"/>
              <a:gd name="connsiteX35" fmla="*/ 6268252 w 6395847"/>
              <a:gd name="connsiteY35" fmla="*/ 2007304 h 7221666"/>
              <a:gd name="connsiteX36" fmla="*/ 6096001 w 6395847"/>
              <a:gd name="connsiteY36" fmla="*/ 2305652 h 7221666"/>
              <a:gd name="connsiteX37" fmla="*/ 6096001 w 6395847"/>
              <a:gd name="connsiteY37" fmla="*/ 2305651 h 7221666"/>
              <a:gd name="connsiteX38" fmla="*/ 6268252 w 6395847"/>
              <a:gd name="connsiteY38" fmla="*/ 2007303 h 7221666"/>
              <a:gd name="connsiteX39" fmla="*/ 6385798 w 6395847"/>
              <a:gd name="connsiteY39" fmla="*/ 1671419 h 7221666"/>
              <a:gd name="connsiteX40" fmla="*/ 6395847 w 6395847"/>
              <a:gd name="connsiteY40" fmla="*/ 1556116 h 72216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6395847" h="7221666">
                <a:moveTo>
                  <a:pt x="6096001" y="7221665"/>
                </a:moveTo>
                <a:lnTo>
                  <a:pt x="6096001" y="7221666"/>
                </a:lnTo>
                <a:lnTo>
                  <a:pt x="3314700" y="7221666"/>
                </a:lnTo>
                <a:lnTo>
                  <a:pt x="2781301" y="7221666"/>
                </a:lnTo>
                <a:lnTo>
                  <a:pt x="0" y="7221666"/>
                </a:lnTo>
                <a:lnTo>
                  <a:pt x="0" y="3447952"/>
                </a:lnTo>
                <a:lnTo>
                  <a:pt x="1" y="3447952"/>
                </a:lnTo>
                <a:lnTo>
                  <a:pt x="1" y="3019060"/>
                </a:lnTo>
                <a:cubicBezTo>
                  <a:pt x="1" y="2755733"/>
                  <a:pt x="106735" y="2517335"/>
                  <a:pt x="279301" y="2344769"/>
                </a:cubicBezTo>
                <a:lnTo>
                  <a:pt x="405446" y="2240690"/>
                </a:lnTo>
                <a:lnTo>
                  <a:pt x="404464" y="2239038"/>
                </a:lnTo>
                <a:lnTo>
                  <a:pt x="415115" y="2232712"/>
                </a:lnTo>
                <a:lnTo>
                  <a:pt x="420431" y="2228326"/>
                </a:lnTo>
                <a:lnTo>
                  <a:pt x="444464" y="2215281"/>
                </a:lnTo>
                <a:lnTo>
                  <a:pt x="3989796" y="109665"/>
                </a:lnTo>
                <a:lnTo>
                  <a:pt x="3993587" y="116048"/>
                </a:lnTo>
                <a:lnTo>
                  <a:pt x="4025229" y="96652"/>
                </a:lnTo>
                <a:cubicBezTo>
                  <a:pt x="4300466" y="-37338"/>
                  <a:pt x="4635179" y="-36664"/>
                  <a:pt x="4920239" y="127915"/>
                </a:cubicBezTo>
                <a:lnTo>
                  <a:pt x="5919213" y="704673"/>
                </a:lnTo>
                <a:cubicBezTo>
                  <a:pt x="5958409" y="727303"/>
                  <a:pt x="5995390" y="752295"/>
                  <a:pt x="6030081" y="779366"/>
                </a:cubicBezTo>
                <a:lnTo>
                  <a:pt x="6096000" y="838524"/>
                </a:lnTo>
                <a:lnTo>
                  <a:pt x="6096000" y="7221665"/>
                </a:lnTo>
                <a:close/>
                <a:moveTo>
                  <a:pt x="6221624" y="982469"/>
                </a:moveTo>
                <a:lnTo>
                  <a:pt x="6201936" y="954781"/>
                </a:lnTo>
                <a:lnTo>
                  <a:pt x="6210136" y="964466"/>
                </a:lnTo>
                <a:close/>
                <a:moveTo>
                  <a:pt x="6283768" y="1082992"/>
                </a:moveTo>
                <a:lnTo>
                  <a:pt x="6267120" y="1053774"/>
                </a:lnTo>
                <a:lnTo>
                  <a:pt x="6278411" y="1071469"/>
                </a:lnTo>
                <a:close/>
                <a:moveTo>
                  <a:pt x="6372765" y="1326510"/>
                </a:moveTo>
                <a:lnTo>
                  <a:pt x="6365409" y="1293851"/>
                </a:lnTo>
                <a:lnTo>
                  <a:pt x="6369173" y="1305870"/>
                </a:lnTo>
                <a:close/>
                <a:moveTo>
                  <a:pt x="6391257" y="1442433"/>
                </a:moveTo>
                <a:lnTo>
                  <a:pt x="6387139" y="1409114"/>
                </a:lnTo>
                <a:lnTo>
                  <a:pt x="6390749" y="1429863"/>
                </a:lnTo>
                <a:close/>
                <a:moveTo>
                  <a:pt x="6395847" y="1556116"/>
                </a:moveTo>
                <a:cubicBezTo>
                  <a:pt x="6391855" y="1709831"/>
                  <a:pt x="6350542" y="1864774"/>
                  <a:pt x="6268252" y="2007304"/>
                </a:cubicBezTo>
                <a:lnTo>
                  <a:pt x="6096001" y="2305652"/>
                </a:lnTo>
                <a:lnTo>
                  <a:pt x="6096001" y="2305651"/>
                </a:lnTo>
                <a:lnTo>
                  <a:pt x="6268252" y="2007303"/>
                </a:lnTo>
                <a:cubicBezTo>
                  <a:pt x="6329969" y="1900406"/>
                  <a:pt x="6368637" y="1786526"/>
                  <a:pt x="6385798" y="1671419"/>
                </a:cubicBezTo>
                <a:lnTo>
                  <a:pt x="6395847" y="1556116"/>
                </a:lnTo>
                <a:close/>
              </a:path>
            </a:pathLst>
          </a:custGeom>
          <a:gradFill>
            <a:gsLst>
              <a:gs pos="0">
                <a:srgbClr val="0165C5"/>
              </a:gs>
              <a:gs pos="100000">
                <a:srgbClr val="0165C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阿里巴巴普惠体" panose="00020600040101010101" pitchFamily="18" charset="-122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670572" y="1555775"/>
            <a:ext cx="101273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>
              <a:lnSpc>
                <a:spcPct val="100000"/>
              </a:lnSpc>
              <a:defRPr lang="zh-CN" altLang="en-US" sz="2400" b="1" kern="1200">
                <a:solidFill>
                  <a:srgbClr val="0463C4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defRPr>
            </a:lvl1pPr>
          </a:lstStyle>
          <a:p>
            <a:pPr marL="0" lvl="0"/>
            <a:r>
              <a:rPr lang="zh-CN" altLang="en-US"/>
              <a:t>单击此处编辑母版标题样式 </a:t>
            </a:r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801093" y="1443871"/>
            <a:ext cx="714694" cy="714694"/>
            <a:chOff x="8289913" y="2508666"/>
            <a:chExt cx="714694" cy="714694"/>
          </a:xfrm>
        </p:grpSpPr>
        <p:sp>
          <p:nvSpPr>
            <p:cNvPr id="7" name="椭圆 6"/>
            <p:cNvSpPr/>
            <p:nvPr/>
          </p:nvSpPr>
          <p:spPr>
            <a:xfrm>
              <a:off x="8289913" y="2508666"/>
              <a:ext cx="714694" cy="714694"/>
            </a:xfrm>
            <a:prstGeom prst="ellipse">
              <a:avLst/>
            </a:prstGeom>
            <a:solidFill>
              <a:srgbClr val="0463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5400"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endParaRPr>
            </a:p>
          </p:txBody>
        </p:sp>
        <p:sp>
          <p:nvSpPr>
            <p:cNvPr id="8" name="arrow-pointing-left-circular-button_20407"/>
            <p:cNvSpPr>
              <a:spLocks noChangeAspect="1"/>
            </p:cNvSpPr>
            <p:nvPr/>
          </p:nvSpPr>
          <p:spPr bwMode="auto">
            <a:xfrm>
              <a:off x="8444698" y="2663709"/>
              <a:ext cx="405123" cy="404607"/>
            </a:xfrm>
            <a:custGeom>
              <a:gdLst>
                <a:gd name="T0" fmla="*/ 2307 w 4612"/>
                <a:gd name="T1" fmla="*/ 4614 h 4614"/>
                <a:gd name="T2" fmla="*/ 0 w 4612"/>
                <a:gd name="T3" fmla="*/ 2307 h 4614"/>
                <a:gd name="T4" fmla="*/ 2307 w 4612"/>
                <a:gd name="T5" fmla="*/ 0 h 4614"/>
                <a:gd name="T6" fmla="*/ 4612 w 4612"/>
                <a:gd name="T7" fmla="*/ 2227 h 4614"/>
                <a:gd name="T8" fmla="*/ 2031 w 4612"/>
                <a:gd name="T9" fmla="*/ 2222 h 4614"/>
                <a:gd name="T10" fmla="*/ 2479 w 4612"/>
                <a:gd name="T11" fmla="*/ 1775 h 4614"/>
                <a:gd name="T12" fmla="*/ 2367 w 4612"/>
                <a:gd name="T13" fmla="*/ 1662 h 4614"/>
                <a:gd name="T14" fmla="*/ 1727 w 4612"/>
                <a:gd name="T15" fmla="*/ 2302 h 4614"/>
                <a:gd name="T16" fmla="*/ 2378 w 4612"/>
                <a:gd name="T17" fmla="*/ 2952 h 4614"/>
                <a:gd name="T18" fmla="*/ 2490 w 4612"/>
                <a:gd name="T19" fmla="*/ 2840 h 4614"/>
                <a:gd name="T20" fmla="*/ 2032 w 4612"/>
                <a:gd name="T21" fmla="*/ 2381 h 4614"/>
                <a:gd name="T22" fmla="*/ 4612 w 4612"/>
                <a:gd name="T23" fmla="*/ 2387 h 4614"/>
                <a:gd name="T24" fmla="*/ 2307 w 4612"/>
                <a:gd name="T25" fmla="*/ 4614 h 461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12" h="4614">
                  <a:moveTo>
                    <a:pt x="2307" y="4614"/>
                  </a:moveTo>
                  <a:cubicBezTo>
                    <a:pt x="1035" y="4614"/>
                    <a:pt x="0" y="3579"/>
                    <a:pt x="0" y="2307"/>
                  </a:cubicBezTo>
                  <a:cubicBezTo>
                    <a:pt x="0" y="1035"/>
                    <a:pt x="1035" y="0"/>
                    <a:pt x="2307" y="0"/>
                  </a:cubicBezTo>
                  <a:cubicBezTo>
                    <a:pt x="3553" y="0"/>
                    <a:pt x="4570" y="992"/>
                    <a:pt x="4612" y="2227"/>
                  </a:cubicBezTo>
                  <a:lnTo>
                    <a:pt x="2031" y="2222"/>
                  </a:lnTo>
                  <a:lnTo>
                    <a:pt x="2479" y="1775"/>
                  </a:lnTo>
                  <a:lnTo>
                    <a:pt x="2367" y="1662"/>
                  </a:lnTo>
                  <a:lnTo>
                    <a:pt x="1727" y="2302"/>
                  </a:lnTo>
                  <a:lnTo>
                    <a:pt x="2378" y="2952"/>
                  </a:lnTo>
                  <a:lnTo>
                    <a:pt x="2490" y="2840"/>
                  </a:lnTo>
                  <a:lnTo>
                    <a:pt x="2032" y="2381"/>
                  </a:lnTo>
                  <a:lnTo>
                    <a:pt x="4612" y="2387"/>
                  </a:lnTo>
                  <a:cubicBezTo>
                    <a:pt x="4570" y="3622"/>
                    <a:pt x="3553" y="4614"/>
                    <a:pt x="2307" y="461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endParaRPr>
            </a:p>
          </p:txBody>
        </p:sp>
      </p:grpSp>
      <p:sp>
        <p:nvSpPr>
          <p:cNvPr id="9" name="标题 1"/>
          <p:cNvSpPr>
            <a:spLocks noGrp="1"/>
          </p:cNvSpPr>
          <p:nvPr/>
        </p:nvSpPr>
        <p:spPr>
          <a:xfrm>
            <a:off x="290830" y="384278"/>
            <a:ext cx="11506835" cy="484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00000"/>
              </a:lnSpc>
              <a:defRPr lang="zh-CN" altLang="en-US" sz="2400" b="1" kern="1200">
                <a:solidFill>
                  <a:srgbClr val="0463C4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indent="0" algn="l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 sz="2800">
                <a:solidFill>
                  <a:schemeClr val="bg1"/>
                </a:solidFill>
              </a:rPr>
              <a:t>  </a:t>
            </a:r>
            <a:r>
              <a:rPr lang="en-US" altLang="zh-CN" sz="2800">
                <a:solidFill>
                  <a:schemeClr val="bg1">
                    <a:alpha val="80000"/>
                  </a:schemeClr>
                </a:solidFill>
              </a:rPr>
              <a:t>05</a:t>
            </a:r>
            <a:r>
              <a:rPr lang="en-US" altLang="zh-CN" sz="2800">
                <a:solidFill>
                  <a:srgbClr val="0091D9"/>
                </a:solidFill>
              </a:rPr>
              <a:t>         </a:t>
            </a:r>
            <a:r>
              <a:rPr lang="zh-CN" altLang="en-US" sz="2800" b="1" kern="1200">
                <a:solidFill>
                  <a:srgbClr val="0091D9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rPr>
              <a:t>洗衣机控制程序设计</a:t>
            </a:r>
            <a:endParaRPr lang="zh-CN" altLang="en-US" sz="2800">
              <a:solidFill>
                <a:srgbClr val="0091D9"/>
              </a:solidFill>
            </a:endParaRPr>
          </a:p>
        </p:txBody>
      </p:sp>
      <p:sp>
        <p:nvSpPr>
          <p:cNvPr id="5" name="内容占位符 13"/>
          <p:cNvSpPr>
            <a:spLocks noGrp="1"/>
          </p:cNvSpPr>
          <p:nvPr>
            <p:ph sz="quarter" idx="11"/>
          </p:nvPr>
        </p:nvSpPr>
        <p:spPr>
          <a:xfrm>
            <a:off x="801093" y="2432500"/>
            <a:ext cx="10652971" cy="3540427"/>
          </a:xfrm>
          <a:prstGeom prst="rect">
            <a:avLst/>
          </a:prstGeom>
        </p:spPr>
        <p:txBody>
          <a:bodyPr/>
          <a:lstStyle>
            <a:lvl1pPr eaLnBrk="1" fontAlgn="auto" latinLnBrk="0" hangingPunct="1">
              <a:lnSpc>
                <a:spcPct val="150000"/>
              </a:lnSpc>
              <a:defRPr sz="2000"/>
            </a:lvl1pPr>
            <a:lvl2pPr eaLnBrk="1" fontAlgn="auto" latinLnBrk="0" hangingPunct="1">
              <a:lnSpc>
                <a:spcPct val="150000"/>
              </a:lnSpc>
              <a:defRPr sz="2000"/>
            </a:lvl2pPr>
            <a:lvl3pPr eaLnBrk="1" fontAlgn="auto" latinLnBrk="0" hangingPunct="1">
              <a:lnSpc>
                <a:spcPct val="150000"/>
              </a:lnSpc>
              <a:defRPr sz="2000"/>
            </a:lvl3pPr>
            <a:lvl4pPr eaLnBrk="1" fontAlgn="auto" latinLnBrk="0" hangingPunct="1">
              <a:lnSpc>
                <a:spcPct val="150000"/>
              </a:lnSpc>
              <a:defRPr sz="2000"/>
            </a:lvl4pPr>
            <a:lvl5pPr eaLnBrk="1" fontAlgn="auto" latinLnBrk="0" hangingPunct="1">
              <a:lnSpc>
                <a:spcPct val="150000"/>
              </a:lnSpc>
              <a:defRPr sz="2000"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</p:spTree>
  </p:cSld>
  <p:clrMapOvr>
    <a:masterClrMapping/>
  </p:clrMapOvr>
  <p:transition spd="slow" advTm="0">
    <p:wipe dir="r"/>
  </p:transition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5-2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/>
        </p:nvSpPr>
        <p:spPr>
          <a:xfrm>
            <a:off x="0" y="159657"/>
            <a:ext cx="12192000" cy="798286"/>
          </a:xfrm>
          <a:prstGeom prst="rect">
            <a:avLst/>
          </a:prstGeom>
          <a:solidFill>
            <a:srgbClr val="D6E8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" name="任意多边形: 形状 3"/>
          <p:cNvSpPr/>
          <p:nvPr/>
        </p:nvSpPr>
        <p:spPr>
          <a:xfrm rot="5400000" flipH="1">
            <a:off x="130629" y="-188683"/>
            <a:ext cx="1219197" cy="1480455"/>
          </a:xfrm>
          <a:custGeom>
            <a:gdLst>
              <a:gd name="connsiteX0" fmla="*/ 6096001 w 6395847"/>
              <a:gd name="connsiteY0" fmla="*/ 7221665 h 7221666"/>
              <a:gd name="connsiteX1" fmla="*/ 6096001 w 6395847"/>
              <a:gd name="connsiteY1" fmla="*/ 7221666 h 7221666"/>
              <a:gd name="connsiteX2" fmla="*/ 3314700 w 6395847"/>
              <a:gd name="connsiteY2" fmla="*/ 7221666 h 7221666"/>
              <a:gd name="connsiteX3" fmla="*/ 2781301 w 6395847"/>
              <a:gd name="connsiteY3" fmla="*/ 7221666 h 7221666"/>
              <a:gd name="connsiteX4" fmla="*/ 0 w 6395847"/>
              <a:gd name="connsiteY4" fmla="*/ 7221666 h 7221666"/>
              <a:gd name="connsiteX5" fmla="*/ 0 w 6395847"/>
              <a:gd name="connsiteY5" fmla="*/ 3447952 h 7221666"/>
              <a:gd name="connsiteX6" fmla="*/ 1 w 6395847"/>
              <a:gd name="connsiteY6" fmla="*/ 3447952 h 7221666"/>
              <a:gd name="connsiteX7" fmla="*/ 1 w 6395847"/>
              <a:gd name="connsiteY7" fmla="*/ 3019060 h 7221666"/>
              <a:gd name="connsiteX8" fmla="*/ 279301 w 6395847"/>
              <a:gd name="connsiteY8" fmla="*/ 2344769 h 7221666"/>
              <a:gd name="connsiteX9" fmla="*/ 405446 w 6395847"/>
              <a:gd name="connsiteY9" fmla="*/ 2240690 h 7221666"/>
              <a:gd name="connsiteX10" fmla="*/ 404464 w 6395847"/>
              <a:gd name="connsiteY10" fmla="*/ 2239038 h 7221666"/>
              <a:gd name="connsiteX11" fmla="*/ 415115 w 6395847"/>
              <a:gd name="connsiteY11" fmla="*/ 2232712 h 7221666"/>
              <a:gd name="connsiteX12" fmla="*/ 420431 w 6395847"/>
              <a:gd name="connsiteY12" fmla="*/ 2228326 h 7221666"/>
              <a:gd name="connsiteX13" fmla="*/ 444464 w 6395847"/>
              <a:gd name="connsiteY13" fmla="*/ 2215281 h 7221666"/>
              <a:gd name="connsiteX14" fmla="*/ 3989796 w 6395847"/>
              <a:gd name="connsiteY14" fmla="*/ 109665 h 7221666"/>
              <a:gd name="connsiteX15" fmla="*/ 3993587 w 6395847"/>
              <a:gd name="connsiteY15" fmla="*/ 116048 h 7221666"/>
              <a:gd name="connsiteX16" fmla="*/ 4025229 w 6395847"/>
              <a:gd name="connsiteY16" fmla="*/ 96652 h 7221666"/>
              <a:gd name="connsiteX17" fmla="*/ 4920239 w 6395847"/>
              <a:gd name="connsiteY17" fmla="*/ 127915 h 7221666"/>
              <a:gd name="connsiteX18" fmla="*/ 5919213 w 6395847"/>
              <a:gd name="connsiteY18" fmla="*/ 704673 h 7221666"/>
              <a:gd name="connsiteX19" fmla="*/ 6030081 w 6395847"/>
              <a:gd name="connsiteY19" fmla="*/ 779366 h 7221666"/>
              <a:gd name="connsiteX20" fmla="*/ 6096000 w 6395847"/>
              <a:gd name="connsiteY20" fmla="*/ 838524 h 7221666"/>
              <a:gd name="connsiteX21" fmla="*/ 6096000 w 6395847"/>
              <a:gd name="connsiteY21" fmla="*/ 7221665 h 7221666"/>
              <a:gd name="connsiteX22" fmla="*/ 6221624 w 6395847"/>
              <a:gd name="connsiteY22" fmla="*/ 982469 h 7221666"/>
              <a:gd name="connsiteX23" fmla="*/ 6201936 w 6395847"/>
              <a:gd name="connsiteY23" fmla="*/ 954781 h 7221666"/>
              <a:gd name="connsiteX24" fmla="*/ 6210136 w 6395847"/>
              <a:gd name="connsiteY24" fmla="*/ 964466 h 7221666"/>
              <a:gd name="connsiteX25" fmla="*/ 6283768 w 6395847"/>
              <a:gd name="connsiteY25" fmla="*/ 1082992 h 7221666"/>
              <a:gd name="connsiteX26" fmla="*/ 6267120 w 6395847"/>
              <a:gd name="connsiteY26" fmla="*/ 1053774 h 7221666"/>
              <a:gd name="connsiteX27" fmla="*/ 6278411 w 6395847"/>
              <a:gd name="connsiteY27" fmla="*/ 1071469 h 7221666"/>
              <a:gd name="connsiteX28" fmla="*/ 6372765 w 6395847"/>
              <a:gd name="connsiteY28" fmla="*/ 1326510 h 7221666"/>
              <a:gd name="connsiteX29" fmla="*/ 6365409 w 6395847"/>
              <a:gd name="connsiteY29" fmla="*/ 1293851 h 7221666"/>
              <a:gd name="connsiteX30" fmla="*/ 6369173 w 6395847"/>
              <a:gd name="connsiteY30" fmla="*/ 1305870 h 7221666"/>
              <a:gd name="connsiteX31" fmla="*/ 6391257 w 6395847"/>
              <a:gd name="connsiteY31" fmla="*/ 1442433 h 7221666"/>
              <a:gd name="connsiteX32" fmla="*/ 6387139 w 6395847"/>
              <a:gd name="connsiteY32" fmla="*/ 1409114 h 7221666"/>
              <a:gd name="connsiteX33" fmla="*/ 6390749 w 6395847"/>
              <a:gd name="connsiteY33" fmla="*/ 1429863 h 7221666"/>
              <a:gd name="connsiteX34" fmla="*/ 6395847 w 6395847"/>
              <a:gd name="connsiteY34" fmla="*/ 1556116 h 7221666"/>
              <a:gd name="connsiteX35" fmla="*/ 6268252 w 6395847"/>
              <a:gd name="connsiteY35" fmla="*/ 2007304 h 7221666"/>
              <a:gd name="connsiteX36" fmla="*/ 6096001 w 6395847"/>
              <a:gd name="connsiteY36" fmla="*/ 2305652 h 7221666"/>
              <a:gd name="connsiteX37" fmla="*/ 6096001 w 6395847"/>
              <a:gd name="connsiteY37" fmla="*/ 2305651 h 7221666"/>
              <a:gd name="connsiteX38" fmla="*/ 6268252 w 6395847"/>
              <a:gd name="connsiteY38" fmla="*/ 2007303 h 7221666"/>
              <a:gd name="connsiteX39" fmla="*/ 6385798 w 6395847"/>
              <a:gd name="connsiteY39" fmla="*/ 1671419 h 7221666"/>
              <a:gd name="connsiteX40" fmla="*/ 6395847 w 6395847"/>
              <a:gd name="connsiteY40" fmla="*/ 1556116 h 72216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6395847" h="7221666">
                <a:moveTo>
                  <a:pt x="6096001" y="7221665"/>
                </a:moveTo>
                <a:lnTo>
                  <a:pt x="6096001" y="7221666"/>
                </a:lnTo>
                <a:lnTo>
                  <a:pt x="3314700" y="7221666"/>
                </a:lnTo>
                <a:lnTo>
                  <a:pt x="2781301" y="7221666"/>
                </a:lnTo>
                <a:lnTo>
                  <a:pt x="0" y="7221666"/>
                </a:lnTo>
                <a:lnTo>
                  <a:pt x="0" y="3447952"/>
                </a:lnTo>
                <a:lnTo>
                  <a:pt x="1" y="3447952"/>
                </a:lnTo>
                <a:lnTo>
                  <a:pt x="1" y="3019060"/>
                </a:lnTo>
                <a:cubicBezTo>
                  <a:pt x="1" y="2755733"/>
                  <a:pt x="106735" y="2517335"/>
                  <a:pt x="279301" y="2344769"/>
                </a:cubicBezTo>
                <a:lnTo>
                  <a:pt x="405446" y="2240690"/>
                </a:lnTo>
                <a:lnTo>
                  <a:pt x="404464" y="2239038"/>
                </a:lnTo>
                <a:lnTo>
                  <a:pt x="415115" y="2232712"/>
                </a:lnTo>
                <a:lnTo>
                  <a:pt x="420431" y="2228326"/>
                </a:lnTo>
                <a:lnTo>
                  <a:pt x="444464" y="2215281"/>
                </a:lnTo>
                <a:lnTo>
                  <a:pt x="3989796" y="109665"/>
                </a:lnTo>
                <a:lnTo>
                  <a:pt x="3993587" y="116048"/>
                </a:lnTo>
                <a:lnTo>
                  <a:pt x="4025229" y="96652"/>
                </a:lnTo>
                <a:cubicBezTo>
                  <a:pt x="4300466" y="-37338"/>
                  <a:pt x="4635179" y="-36664"/>
                  <a:pt x="4920239" y="127915"/>
                </a:cubicBezTo>
                <a:lnTo>
                  <a:pt x="5919213" y="704673"/>
                </a:lnTo>
                <a:cubicBezTo>
                  <a:pt x="5958409" y="727303"/>
                  <a:pt x="5995390" y="752295"/>
                  <a:pt x="6030081" y="779366"/>
                </a:cubicBezTo>
                <a:lnTo>
                  <a:pt x="6096000" y="838524"/>
                </a:lnTo>
                <a:lnTo>
                  <a:pt x="6096000" y="7221665"/>
                </a:lnTo>
                <a:close/>
                <a:moveTo>
                  <a:pt x="6221624" y="982469"/>
                </a:moveTo>
                <a:lnTo>
                  <a:pt x="6201936" y="954781"/>
                </a:lnTo>
                <a:lnTo>
                  <a:pt x="6210136" y="964466"/>
                </a:lnTo>
                <a:close/>
                <a:moveTo>
                  <a:pt x="6283768" y="1082992"/>
                </a:moveTo>
                <a:lnTo>
                  <a:pt x="6267120" y="1053774"/>
                </a:lnTo>
                <a:lnTo>
                  <a:pt x="6278411" y="1071469"/>
                </a:lnTo>
                <a:close/>
                <a:moveTo>
                  <a:pt x="6372765" y="1326510"/>
                </a:moveTo>
                <a:lnTo>
                  <a:pt x="6365409" y="1293851"/>
                </a:lnTo>
                <a:lnTo>
                  <a:pt x="6369173" y="1305870"/>
                </a:lnTo>
                <a:close/>
                <a:moveTo>
                  <a:pt x="6391257" y="1442433"/>
                </a:moveTo>
                <a:lnTo>
                  <a:pt x="6387139" y="1409114"/>
                </a:lnTo>
                <a:lnTo>
                  <a:pt x="6390749" y="1429863"/>
                </a:lnTo>
                <a:close/>
                <a:moveTo>
                  <a:pt x="6395847" y="1556116"/>
                </a:moveTo>
                <a:cubicBezTo>
                  <a:pt x="6391855" y="1709831"/>
                  <a:pt x="6350542" y="1864774"/>
                  <a:pt x="6268252" y="2007304"/>
                </a:cubicBezTo>
                <a:lnTo>
                  <a:pt x="6096001" y="2305652"/>
                </a:lnTo>
                <a:lnTo>
                  <a:pt x="6096001" y="2305651"/>
                </a:lnTo>
                <a:lnTo>
                  <a:pt x="6268252" y="2007303"/>
                </a:lnTo>
                <a:cubicBezTo>
                  <a:pt x="6329969" y="1900406"/>
                  <a:pt x="6368637" y="1786526"/>
                  <a:pt x="6385798" y="1671419"/>
                </a:cubicBezTo>
                <a:lnTo>
                  <a:pt x="6395847" y="1556116"/>
                </a:lnTo>
                <a:close/>
              </a:path>
            </a:pathLst>
          </a:custGeom>
          <a:gradFill>
            <a:gsLst>
              <a:gs pos="0">
                <a:srgbClr val="0165C5"/>
              </a:gs>
              <a:gs pos="100000">
                <a:srgbClr val="0165C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阿里巴巴普惠体" panose="00020600040101010101" pitchFamily="18" charset="-122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801093" y="1443871"/>
            <a:ext cx="714694" cy="714694"/>
            <a:chOff x="8289913" y="2508666"/>
            <a:chExt cx="714694" cy="714694"/>
          </a:xfrm>
        </p:grpSpPr>
        <p:sp>
          <p:nvSpPr>
            <p:cNvPr id="8" name="椭圆 7"/>
            <p:cNvSpPr/>
            <p:nvPr/>
          </p:nvSpPr>
          <p:spPr>
            <a:xfrm>
              <a:off x="8289913" y="2508666"/>
              <a:ext cx="714694" cy="714694"/>
            </a:xfrm>
            <a:prstGeom prst="ellipse">
              <a:avLst/>
            </a:prstGeom>
            <a:solidFill>
              <a:srgbClr val="0463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5400"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endParaRPr>
            </a:p>
          </p:txBody>
        </p:sp>
        <p:sp>
          <p:nvSpPr>
            <p:cNvPr id="10" name="arrow-pointing-left-circular-button_20407"/>
            <p:cNvSpPr>
              <a:spLocks noChangeAspect="1"/>
            </p:cNvSpPr>
            <p:nvPr/>
          </p:nvSpPr>
          <p:spPr bwMode="auto">
            <a:xfrm>
              <a:off x="8444698" y="2663709"/>
              <a:ext cx="405123" cy="404607"/>
            </a:xfrm>
            <a:custGeom>
              <a:gdLst>
                <a:gd name="T0" fmla="*/ 2307 w 4612"/>
                <a:gd name="T1" fmla="*/ 4614 h 4614"/>
                <a:gd name="T2" fmla="*/ 0 w 4612"/>
                <a:gd name="T3" fmla="*/ 2307 h 4614"/>
                <a:gd name="T4" fmla="*/ 2307 w 4612"/>
                <a:gd name="T5" fmla="*/ 0 h 4614"/>
                <a:gd name="T6" fmla="*/ 4612 w 4612"/>
                <a:gd name="T7" fmla="*/ 2227 h 4614"/>
                <a:gd name="T8" fmla="*/ 2031 w 4612"/>
                <a:gd name="T9" fmla="*/ 2222 h 4614"/>
                <a:gd name="T10" fmla="*/ 2479 w 4612"/>
                <a:gd name="T11" fmla="*/ 1775 h 4614"/>
                <a:gd name="T12" fmla="*/ 2367 w 4612"/>
                <a:gd name="T13" fmla="*/ 1662 h 4614"/>
                <a:gd name="T14" fmla="*/ 1727 w 4612"/>
                <a:gd name="T15" fmla="*/ 2302 h 4614"/>
                <a:gd name="T16" fmla="*/ 2378 w 4612"/>
                <a:gd name="T17" fmla="*/ 2952 h 4614"/>
                <a:gd name="T18" fmla="*/ 2490 w 4612"/>
                <a:gd name="T19" fmla="*/ 2840 h 4614"/>
                <a:gd name="T20" fmla="*/ 2032 w 4612"/>
                <a:gd name="T21" fmla="*/ 2381 h 4614"/>
                <a:gd name="T22" fmla="*/ 4612 w 4612"/>
                <a:gd name="T23" fmla="*/ 2387 h 4614"/>
                <a:gd name="T24" fmla="*/ 2307 w 4612"/>
                <a:gd name="T25" fmla="*/ 4614 h 461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12" h="4614">
                  <a:moveTo>
                    <a:pt x="2307" y="4614"/>
                  </a:moveTo>
                  <a:cubicBezTo>
                    <a:pt x="1035" y="4614"/>
                    <a:pt x="0" y="3579"/>
                    <a:pt x="0" y="2307"/>
                  </a:cubicBezTo>
                  <a:cubicBezTo>
                    <a:pt x="0" y="1035"/>
                    <a:pt x="1035" y="0"/>
                    <a:pt x="2307" y="0"/>
                  </a:cubicBezTo>
                  <a:cubicBezTo>
                    <a:pt x="3553" y="0"/>
                    <a:pt x="4570" y="992"/>
                    <a:pt x="4612" y="2227"/>
                  </a:cubicBezTo>
                  <a:lnTo>
                    <a:pt x="2031" y="2222"/>
                  </a:lnTo>
                  <a:lnTo>
                    <a:pt x="2479" y="1775"/>
                  </a:lnTo>
                  <a:lnTo>
                    <a:pt x="2367" y="1662"/>
                  </a:lnTo>
                  <a:lnTo>
                    <a:pt x="1727" y="2302"/>
                  </a:lnTo>
                  <a:lnTo>
                    <a:pt x="2378" y="2952"/>
                  </a:lnTo>
                  <a:lnTo>
                    <a:pt x="2490" y="2840"/>
                  </a:lnTo>
                  <a:lnTo>
                    <a:pt x="2032" y="2381"/>
                  </a:lnTo>
                  <a:lnTo>
                    <a:pt x="4612" y="2387"/>
                  </a:lnTo>
                  <a:cubicBezTo>
                    <a:pt x="4570" y="3622"/>
                    <a:pt x="3553" y="4614"/>
                    <a:pt x="2307" y="461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endParaRPr>
            </a:p>
          </p:txBody>
        </p:sp>
      </p:grpSp>
      <p:sp>
        <p:nvSpPr>
          <p:cNvPr id="11" name="矩形 3"/>
          <p:cNvSpPr/>
          <p:nvPr/>
        </p:nvSpPr>
        <p:spPr>
          <a:xfrm>
            <a:off x="747487" y="2313608"/>
            <a:ext cx="10697028" cy="407729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  <a:sym typeface="阿里巴巴普惠体" panose="00020600040101010101" pitchFamily="18" charset="-122"/>
            </a:endParaRPr>
          </a:p>
        </p:txBody>
      </p:sp>
      <p:sp>
        <p:nvSpPr>
          <p:cNvPr id="15" name="标题 1"/>
          <p:cNvSpPr>
            <a:spLocks noGrp="1"/>
          </p:cNvSpPr>
          <p:nvPr>
            <p:ph type="title" hasCustomPrompt="1"/>
          </p:nvPr>
        </p:nvSpPr>
        <p:spPr>
          <a:xfrm>
            <a:off x="1670572" y="1555775"/>
            <a:ext cx="101273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>
              <a:lnSpc>
                <a:spcPct val="100000"/>
              </a:lnSpc>
              <a:defRPr lang="zh-CN" altLang="en-US" sz="2400" b="1" kern="1200">
                <a:solidFill>
                  <a:srgbClr val="0463C4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defRPr>
            </a:lvl1pPr>
          </a:lstStyle>
          <a:p>
            <a:pPr marL="0" lvl="0"/>
            <a:r>
              <a:rPr lang="zh-CN" altLang="en-US"/>
              <a:t>单击此处编辑母版标题样式 </a:t>
            </a: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/>
        </p:nvSpPr>
        <p:spPr>
          <a:xfrm>
            <a:off x="290830" y="384278"/>
            <a:ext cx="11506835" cy="484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00000"/>
              </a:lnSpc>
              <a:defRPr lang="zh-CN" altLang="en-US" sz="2400" b="1" kern="1200">
                <a:solidFill>
                  <a:srgbClr val="0463C4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indent="0" algn="l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 sz="2800">
                <a:solidFill>
                  <a:schemeClr val="bg1"/>
                </a:solidFill>
              </a:rPr>
              <a:t>  </a:t>
            </a:r>
            <a:r>
              <a:rPr lang="en-US" altLang="zh-CN" sz="2800">
                <a:solidFill>
                  <a:schemeClr val="bg1">
                    <a:alpha val="80000"/>
                  </a:schemeClr>
                </a:solidFill>
              </a:rPr>
              <a:t>05</a:t>
            </a:r>
            <a:r>
              <a:rPr lang="en-US" altLang="zh-CN" sz="2800">
                <a:solidFill>
                  <a:srgbClr val="0091D9"/>
                </a:solidFill>
              </a:rPr>
              <a:t>         </a:t>
            </a:r>
            <a:r>
              <a:rPr lang="zh-CN" altLang="en-US" sz="2800" b="1" kern="1200">
                <a:solidFill>
                  <a:srgbClr val="0091D9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rPr>
              <a:t>洗衣机控制程序设计</a:t>
            </a:r>
            <a:endParaRPr lang="zh-CN" altLang="en-US" sz="2800">
              <a:solidFill>
                <a:srgbClr val="0091D9"/>
              </a:solidFill>
            </a:endParaRPr>
          </a:p>
        </p:txBody>
      </p:sp>
      <p:sp>
        <p:nvSpPr>
          <p:cNvPr id="9" name="内容占位符 22"/>
          <p:cNvSpPr>
            <a:spLocks noGrp="1"/>
          </p:cNvSpPr>
          <p:nvPr>
            <p:ph sz="quarter" idx="12"/>
          </p:nvPr>
        </p:nvSpPr>
        <p:spPr>
          <a:xfrm>
            <a:off x="1024731" y="2516808"/>
            <a:ext cx="10142537" cy="3230517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2000"/>
            </a:lvl1pPr>
            <a:lvl2pPr>
              <a:defRPr sz="2000"/>
            </a:lvl2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</p:spTree>
  </p:cSld>
  <p:clrMapOvr>
    <a:masterClrMapping/>
  </p:clrMapOvr>
  <p:transition spd="slow" advTm="0">
    <p:wipe dir="r"/>
  </p:transition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AF2F5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ransition spd="slow" advTm="0">
    <p:wipe dir="r"/>
  </p:transition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50000"/>
        </a:lnSpc>
        <a:spcBef>
          <a:spcPts val="1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png" /><Relationship Id="rId3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png" /><Relationship Id="rId3" Type="http://schemas.openxmlformats.org/officeDocument/2006/relationships/image" Target="../media/image7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image" Target="../media/image8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image" Target="../media/image9.png" /><Relationship Id="rId3" Type="http://schemas.openxmlformats.org/officeDocument/2006/relationships/image" Target="../media/image10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1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12.png" /><Relationship Id="rId3" Type="http://schemas.openxmlformats.org/officeDocument/2006/relationships/image" Target="../media/image1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98122076074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302" name="组合 301"/>
          <p:cNvGrpSpPr/>
          <p:nvPr/>
        </p:nvGrpSpPr>
        <p:grpSpPr>
          <a:xfrm>
            <a:off x="997542" y="1310600"/>
            <a:ext cx="4272323" cy="3017035"/>
            <a:chOff x="951801" y="1752810"/>
            <a:chExt cx="4272323" cy="3017035"/>
          </a:xfrm>
        </p:grpSpPr>
        <p:sp>
          <p:nvSpPr>
            <p:cNvPr id="285" name="文本框 284"/>
            <p:cNvSpPr txBox="1"/>
            <p:nvPr/>
          </p:nvSpPr>
          <p:spPr>
            <a:xfrm>
              <a:off x="951801" y="3015519"/>
              <a:ext cx="4272323" cy="17543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5400" b="1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顺序控制程序</a:t>
              </a:r>
              <a:endParaRPr lang="en-US" altLang="zh-CN" sz="5400" b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  <a:p>
              <a:r>
                <a:rPr lang="zh-CN" altLang="en-US" sz="5400" b="1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设计</a:t>
              </a:r>
              <a:endParaRPr lang="zh-CN" altLang="en-US" sz="5400" b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301" name="组合 300"/>
            <p:cNvGrpSpPr/>
            <p:nvPr/>
          </p:nvGrpSpPr>
          <p:grpSpPr>
            <a:xfrm>
              <a:off x="951801" y="1752810"/>
              <a:ext cx="3707553" cy="1252400"/>
              <a:chOff x="951801" y="1680239"/>
              <a:chExt cx="3707553" cy="1252400"/>
            </a:xfrm>
          </p:grpSpPr>
          <p:sp>
            <p:nvSpPr>
              <p:cNvPr id="290" name="文本框 289"/>
              <p:cNvSpPr txBox="1"/>
              <p:nvPr/>
            </p:nvSpPr>
            <p:spPr>
              <a:xfrm>
                <a:off x="951801" y="2009309"/>
                <a:ext cx="2228495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5400" b="1">
                    <a:solidFill>
                      <a:srgbClr val="0065C4"/>
                    </a:solidFill>
                    <a:cs typeface="+mn-ea"/>
                    <a:sym typeface="+mn-lt"/>
                  </a:rPr>
                  <a:t>第五章</a:t>
                </a:r>
                <a:endParaRPr lang="en-US" altLang="zh-CN" sz="5400" b="1">
                  <a:solidFill>
                    <a:srgbClr val="0065C4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95" name="椭圆 294"/>
              <p:cNvSpPr/>
              <p:nvPr/>
            </p:nvSpPr>
            <p:spPr>
              <a:xfrm>
                <a:off x="3440154" y="1680239"/>
                <a:ext cx="1219200" cy="1219200"/>
              </a:xfrm>
              <a:prstGeom prst="ellipse">
                <a:avLst/>
              </a:prstGeom>
              <a:gradFill>
                <a:gsLst>
                  <a:gs pos="0">
                    <a:srgbClr val="0165C5">
                      <a:alpha val="7000"/>
                    </a:srgbClr>
                  </a:gs>
                  <a:gs pos="100000">
                    <a:srgbClr val="F2F9FF">
                      <a:alpha val="24000"/>
                    </a:srgb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阿里巴巴普惠体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阿里巴巴普惠体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阿里巴巴普惠体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阿里巴巴普惠体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阿里巴巴普惠体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阿里巴巴普惠体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阿里巴巴普惠体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阿里巴巴普惠体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阿里巴巴普惠体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sp>
        <p:nvSpPr>
          <p:cNvPr id="2" name="Freeform 24"/>
          <p:cNvSpPr/>
          <p:nvPr/>
        </p:nvSpPr>
        <p:spPr bwMode="auto">
          <a:xfrm>
            <a:off x="1112447" y="4359502"/>
            <a:ext cx="171824" cy="429542"/>
          </a:xfrm>
          <a:prstGeom prst="roundRect">
            <a:avLst/>
          </a:prstGeom>
          <a:solidFill>
            <a:srgbClr val="0463C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cs typeface="+mn-ea"/>
              <a:sym typeface="+mn-lt"/>
            </a:endParaRPr>
          </a:p>
        </p:txBody>
      </p:sp>
      <p:sp>
        <p:nvSpPr>
          <p:cNvPr id="3" name="Inhaltsplatzhalter 4"/>
          <p:cNvSpPr txBox="1"/>
          <p:nvPr/>
        </p:nvSpPr>
        <p:spPr>
          <a:xfrm>
            <a:off x="1414670" y="4435774"/>
            <a:ext cx="432020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marL="273050" indent="-273050" algn="l" defTabSz="913765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20" indent="-273050" algn="l" defTabSz="913765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70" indent="-177800" algn="l" defTabSz="913765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370" indent="-177800" algn="l" defTabSz="913765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240" indent="-179070" algn="l" defTabSz="913765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965" indent="-228600" algn="l" defTabSz="91376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165" indent="-228600" algn="l" defTabSz="91376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730" indent="-228600" algn="l" defTabSz="91376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930" indent="-228600" algn="l" defTabSz="91376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dist">
              <a:lnSpc>
                <a:spcPct val="100000"/>
              </a:lnSpc>
              <a:spcAft>
                <a:spcPts val="1200"/>
              </a:spcAft>
              <a:buNone/>
            </a:pPr>
            <a:r>
              <a:rPr lang="zh-CN" altLang="en-US" sz="1800" b="1">
                <a:solidFill>
                  <a:srgbClr val="0463C4"/>
                </a:solidFill>
                <a:latin typeface="+mn-lt"/>
                <a:cs typeface="+mn-ea"/>
                <a:sym typeface="+mn-lt"/>
              </a:rPr>
              <a:t>高等职业教育新业态新职业新岗位系列教材</a:t>
            </a:r>
            <a:endParaRPr lang="zh-CN" altLang="en-US" sz="1800" b="1">
              <a:solidFill>
                <a:srgbClr val="0463C4"/>
              </a:solidFill>
              <a:latin typeface="+mn-lt"/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311234" y="5012560"/>
            <a:ext cx="4142910" cy="701222"/>
            <a:chOff x="5646962" y="4937787"/>
            <a:chExt cx="1453481" cy="706124"/>
          </a:xfrm>
          <a:effectLst/>
        </p:grpSpPr>
        <p:sp>
          <p:nvSpPr>
            <p:cNvPr id="8" name="任意多边形: 形状 12"/>
            <p:cNvSpPr/>
            <p:nvPr/>
          </p:nvSpPr>
          <p:spPr>
            <a:xfrm flipH="1" flipV="1">
              <a:off x="5646962" y="4937787"/>
              <a:ext cx="1453481" cy="706124"/>
            </a:xfrm>
            <a:prstGeom prst="roundRect">
              <a:avLst>
                <a:gd name="adj" fmla="val 50000"/>
              </a:avLst>
            </a:prstGeom>
            <a:solidFill>
              <a:srgbClr val="02B0E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715384" y="4993062"/>
              <a:ext cx="1316636" cy="65084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800" b="1" spc="300">
                  <a:solidFill>
                    <a:schemeClr val="bg1"/>
                  </a:solidFill>
                  <a:cs typeface="+mn-ea"/>
                  <a:sym typeface="+mn-lt"/>
                </a:rPr>
                <a:t>三菱</a:t>
              </a:r>
              <a:r>
                <a:rPr lang="en-US" altLang="zh-CN" sz="1800" b="1" spc="300">
                  <a:solidFill>
                    <a:schemeClr val="bg1"/>
                  </a:solidFill>
                  <a:cs typeface="+mn-ea"/>
                  <a:sym typeface="+mn-lt"/>
                </a:rPr>
                <a:t>FX</a:t>
              </a:r>
              <a:r>
                <a:rPr lang="en-US" altLang="zh-CN" sz="1100" b="1" spc="300">
                  <a:solidFill>
                    <a:schemeClr val="bg1"/>
                  </a:solidFill>
                  <a:cs typeface="+mn-ea"/>
                  <a:sym typeface="+mn-lt"/>
                </a:rPr>
                <a:t>3u</a:t>
              </a:r>
              <a:r>
                <a:rPr lang="en-US" altLang="zh-CN" sz="1800" b="1" spc="300">
                  <a:solidFill>
                    <a:schemeClr val="bg1"/>
                  </a:solidFill>
                  <a:cs typeface="+mn-ea"/>
                  <a:sym typeface="+mn-lt"/>
                </a:rPr>
                <a:t>PLC</a:t>
              </a:r>
              <a:r>
                <a:rPr lang="zh-CN" altLang="en-US" sz="1800" b="1" spc="300">
                  <a:solidFill>
                    <a:schemeClr val="bg1"/>
                  </a:solidFill>
                  <a:cs typeface="+mn-ea"/>
                  <a:sym typeface="+mn-lt"/>
                </a:rPr>
                <a:t>应用实例教</a:t>
              </a:r>
              <a:r>
                <a:rPr lang="zh-CN" altLang="en-US" b="1" spc="300">
                  <a:solidFill>
                    <a:schemeClr val="bg1"/>
                  </a:solidFill>
                  <a:cs typeface="+mn-ea"/>
                  <a:sym typeface="+mn-lt"/>
                </a:rPr>
                <a:t>程</a:t>
              </a:r>
              <a:r>
                <a:rPr lang="zh-CN" altLang="en-US" sz="1800" b="1" spc="300">
                  <a:solidFill>
                    <a:schemeClr val="bg1"/>
                  </a:solidFill>
                  <a:cs typeface="+mn-ea"/>
                  <a:sym typeface="+mn-lt"/>
                </a:rPr>
                <a:t>（第</a:t>
              </a:r>
              <a:r>
                <a:rPr lang="en-US" altLang="zh-CN" sz="1800" b="1" spc="300">
                  <a:solidFill>
                    <a:schemeClr val="bg1"/>
                  </a:solidFill>
                  <a:cs typeface="+mn-ea"/>
                  <a:sym typeface="+mn-lt"/>
                </a:rPr>
                <a:t>2</a:t>
              </a:r>
              <a:r>
                <a:rPr lang="zh-CN" altLang="en-US" sz="1800" b="1" spc="300">
                  <a:solidFill>
                    <a:schemeClr val="bg1"/>
                  </a:solidFill>
                  <a:cs typeface="+mn-ea"/>
                  <a:sym typeface="+mn-lt"/>
                </a:rPr>
                <a:t>版）</a:t>
              </a:r>
              <a:endParaRPr lang="zh-CN" altLang="en-US" sz="1800" b="1" spc="3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dur="500" accel="20000" decel="8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dur="5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18" presetID="2" presetClass="entr" presetSubtype="4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" name="组合 3"/>
          <p:cNvGrpSpPr/>
          <p:nvPr/>
        </p:nvGrpSpPr>
        <p:grpSpPr>
          <a:xfrm>
            <a:off x="5914663" y="2221637"/>
            <a:ext cx="5326558" cy="3091835"/>
            <a:chOff x="6133596" y="2292214"/>
            <a:chExt cx="5326558" cy="3091835"/>
          </a:xfrm>
        </p:grpSpPr>
        <p:sp>
          <p:nvSpPr>
            <p:cNvPr id="20" name="任意多边形: 形状 20"/>
            <p:cNvSpPr/>
            <p:nvPr userDrawn="1"/>
          </p:nvSpPr>
          <p:spPr>
            <a:xfrm>
              <a:off x="8109345" y="2292214"/>
              <a:ext cx="1400172" cy="1339375"/>
            </a:xfrm>
            <a:prstGeom prst="ellipse">
              <a:avLst/>
            </a:prstGeom>
            <a:solidFill>
              <a:srgbClr val="02B0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阿里巴巴普惠体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阿里巴巴普惠体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阿里巴巴普惠体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阿里巴巴普惠体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阿里巴巴普惠体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阿里巴巴普惠体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阿里巴巴普惠体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阿里巴巴普惠体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阿里巴巴普惠体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6000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  <a:endParaRPr lang="zh-CN" altLang="en-US" sz="66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6133596" y="3937499"/>
              <a:ext cx="532655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4400" b="1">
                  <a:solidFill>
                    <a:srgbClr val="0065C4"/>
                  </a:solidFill>
                  <a:cs typeface="+mn-ea"/>
                  <a:sym typeface="+mn-lt"/>
                </a:rPr>
                <a:t>天塔之光控制程序</a:t>
              </a:r>
              <a:endParaRPr lang="en-US" altLang="zh-CN" sz="4400" b="1">
                <a:solidFill>
                  <a:srgbClr val="0065C4"/>
                </a:solidFill>
                <a:cs typeface="+mn-ea"/>
                <a:sym typeface="+mn-lt"/>
              </a:endParaRPr>
            </a:p>
            <a:p>
              <a:pPr algn="ctr"/>
              <a:r>
                <a:rPr lang="zh-CN" altLang="en-US" sz="4400" b="1">
                  <a:solidFill>
                    <a:srgbClr val="0065C4"/>
                  </a:solidFill>
                  <a:cs typeface="+mn-ea"/>
                  <a:sym typeface="+mn-lt"/>
                </a:rPr>
                <a:t>设计</a:t>
              </a:r>
              <a:endParaRPr lang="zh-CN" altLang="en-US" sz="4400" b="1">
                <a:solidFill>
                  <a:srgbClr val="0065C4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marL="0" marR="3175" lvl="0" indent="0" rtl="0">
              <a:buNone/>
            </a:pPr>
            <a:r>
              <a:rPr lang="zh-CN" altLang="en-US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天塔灯光布置如图</a:t>
            </a:r>
            <a:r>
              <a:rPr lang="en-US" altLang="zh-CN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5-1-1</a:t>
            </a:r>
            <a:r>
              <a:rPr lang="zh-CN" altLang="en-US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所示。</a:t>
            </a:r>
            <a:endParaRPr lang="en-US" altLang="zh-CN" b="0" i="0" u="none" strike="noStrike" baseline="0">
              <a:solidFill>
                <a:srgbClr val="000000"/>
              </a:solidFill>
              <a:cs typeface="+mn-ea"/>
              <a:sym typeface="+mn-lt"/>
            </a:endParaRPr>
          </a:p>
          <a:p>
            <a:pPr marL="0" marR="3175" lvl="0" indent="0" rtl="0">
              <a:buNone/>
            </a:pPr>
            <a:r>
              <a:rPr lang="zh-CN" altLang="en-US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当按下启动按钮时，天塔之光开始发射型闪烁：第一组 </a:t>
            </a:r>
            <a:r>
              <a:rPr lang="en-US" altLang="zh-CN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HL1</a:t>
            </a:r>
            <a:r>
              <a:rPr lang="zh-CN" altLang="en-US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 亮</a:t>
            </a:r>
            <a:r>
              <a:rPr lang="en-US" altLang="zh-CN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1</a:t>
            </a:r>
            <a:r>
              <a:rPr lang="zh-CN" altLang="en-US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秒后灭；接着第二组 </a:t>
            </a:r>
            <a:r>
              <a:rPr lang="en-US" altLang="zh-CN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HL2</a:t>
            </a:r>
            <a:r>
              <a:rPr lang="zh-CN" altLang="en-US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 、</a:t>
            </a:r>
            <a:r>
              <a:rPr lang="en-US" altLang="zh-CN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HL3</a:t>
            </a:r>
            <a:r>
              <a:rPr lang="zh-CN" altLang="en-US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 、</a:t>
            </a:r>
            <a:r>
              <a:rPr lang="en-US" altLang="zh-CN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HL4</a:t>
            </a:r>
            <a:r>
              <a:rPr lang="zh-CN" altLang="en-US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 亮 </a:t>
            </a:r>
            <a:r>
              <a:rPr lang="en-US" altLang="zh-CN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1</a:t>
            </a:r>
            <a:r>
              <a:rPr lang="zh-CN" altLang="en-US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 秒后灭；再接着第三组 </a:t>
            </a:r>
            <a:r>
              <a:rPr lang="en-US" altLang="zh-CN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HL5</a:t>
            </a:r>
            <a:r>
              <a:rPr lang="zh-CN" altLang="en-US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 、</a:t>
            </a:r>
            <a:r>
              <a:rPr lang="en-US" altLang="zh-CN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HL6</a:t>
            </a:r>
            <a:r>
              <a:rPr lang="zh-CN" altLang="en-US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 、</a:t>
            </a:r>
            <a:r>
              <a:rPr lang="en-US" altLang="zh-CN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HL7</a:t>
            </a:r>
            <a:r>
              <a:rPr lang="zh-CN" altLang="en-US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 、</a:t>
            </a:r>
            <a:r>
              <a:rPr lang="en-US" altLang="zh-CN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HL8</a:t>
            </a:r>
            <a:r>
              <a:rPr lang="zh-CN" altLang="en-US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亮</a:t>
            </a:r>
            <a:r>
              <a:rPr lang="en-US" altLang="zh-CN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1</a:t>
            </a:r>
            <a:r>
              <a:rPr lang="zh-CN" altLang="en-US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秒后灭。</a:t>
            </a:r>
            <a:endParaRPr lang="en-US" altLang="zh-CN" b="0" i="0" u="none" strike="noStrike" baseline="0">
              <a:solidFill>
                <a:srgbClr val="000000"/>
              </a:solidFill>
              <a:cs typeface="+mn-ea"/>
              <a:sym typeface="+mn-lt"/>
            </a:endParaRPr>
          </a:p>
          <a:p>
            <a:pPr marL="0" marR="3175" lvl="0" indent="0" rtl="0">
              <a:buNone/>
            </a:pPr>
            <a:r>
              <a:rPr lang="zh-CN" altLang="en-US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当按下停止按钮时，灯全部熄灭。</a:t>
            </a:r>
            <a:endParaRPr lang="zh-CN" altLang="en-US" b="0" i="0" u="none" strike="noStrike" baseline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zh-CN" altLang="en-US" b="1" i="0" u="none" strike="noStrike" baseline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设计要求</a:t>
            </a:r>
            <a:endParaRPr lang="zh-CN" altLang="en-US" b="1" i="0" u="none" strike="noStrike" baseline="0">
              <a:solidFill>
                <a:srgbClr val="0070C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0417" y="4282731"/>
            <a:ext cx="2880069" cy="2038987"/>
          </a:xfrm>
          <a:prstGeom prst="rect">
            <a:avLst/>
          </a:prstGeom>
        </p:spPr>
      </p:pic>
    </p:spTree>
  </p:cSld>
  <p:clrMapOvr>
    <a:masterClrMapping/>
  </p:clrMapOvr>
  <p:transition spd="slow" advTm="0">
    <p:wipe dir="r"/>
  </p:transition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marL="0" marR="3175" lvl="0" indent="0" rtl="0">
              <a:buNone/>
            </a:pPr>
            <a:r>
              <a:rPr lang="zh-CN" altLang="en-US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实例</a:t>
            </a:r>
            <a:r>
              <a:rPr lang="en-US" altLang="zh-CN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5-1</a:t>
            </a:r>
            <a:r>
              <a:rPr lang="zh-CN" altLang="en-US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中用到的输入</a:t>
            </a:r>
            <a:r>
              <a:rPr lang="en-US" altLang="zh-CN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/</a:t>
            </a:r>
            <a:r>
              <a:rPr lang="zh-CN" altLang="en-US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输出元件地址如表</a:t>
            </a:r>
            <a:r>
              <a:rPr lang="en-US" altLang="zh-CN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5-1-1</a:t>
            </a:r>
            <a:r>
              <a:rPr lang="zh-CN" altLang="en-US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所示。</a:t>
            </a:r>
            <a:endParaRPr lang="zh-CN" altLang="en-US" b="0" i="0" u="none" strike="noStrike" baseline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zh-CN" altLang="en-US" b="1" i="0" u="none" strike="noStrike" baseline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输入</a:t>
            </a:r>
            <a:r>
              <a:rPr lang="en-US" altLang="zh-CN" b="1" i="0" u="none" strike="noStrike" baseline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b="1" i="0" u="none" strike="noStrike" baseline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输出元件及其控制功能</a:t>
            </a:r>
            <a:endParaRPr lang="zh-CN" altLang="en-US" b="1" i="0" u="none" strike="noStrike" baseline="0">
              <a:solidFill>
                <a:srgbClr val="0070C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7145" y="3224163"/>
            <a:ext cx="5770493" cy="95780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0752" y="4132066"/>
            <a:ext cx="5770494" cy="2262704"/>
          </a:xfrm>
          <a:prstGeom prst="rect">
            <a:avLst/>
          </a:prstGeom>
        </p:spPr>
      </p:pic>
    </p:spTree>
  </p:cSld>
  <p:clrMapOvr>
    <a:masterClrMapping/>
  </p:clrMapOvr>
  <p:transition spd="slow" advTm="0">
    <p:wipe dir="r"/>
  </p:transition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zh-CN" altLang="en-US" b="1" i="0" u="none" strike="noStrike" baseline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控制程序设计</a:t>
            </a:r>
            <a:endParaRPr lang="zh-CN" altLang="en-US" b="1" i="0" u="none" strike="noStrike" baseline="0">
              <a:solidFill>
                <a:srgbClr val="0070C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0" marR="3175" lvl="0" indent="0" rtl="0">
              <a:buNone/>
            </a:pPr>
            <a:r>
              <a:rPr lang="en-US" altLang="zh-CN" b="1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(1)</a:t>
            </a:r>
            <a:r>
              <a:rPr lang="zh-CN" altLang="en-US" b="1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用步进指令设计。</a:t>
            </a:r>
            <a:endParaRPr lang="zh-CN" altLang="en-US" b="1" i="0" u="none" strike="noStrike" baseline="0">
              <a:solidFill>
                <a:srgbClr val="000000"/>
              </a:solidFill>
              <a:cs typeface="+mn-ea"/>
              <a:sym typeface="+mn-lt"/>
            </a:endParaRPr>
          </a:p>
          <a:p>
            <a:pPr marL="0" marR="3175" lvl="0" indent="0" rtl="0">
              <a:buNone/>
            </a:pPr>
            <a:r>
              <a:rPr lang="zh-CN" altLang="en-US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用步进指令编写的天塔之光程序如图</a:t>
            </a:r>
            <a:r>
              <a:rPr lang="en-US" altLang="zh-CN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5-1-2</a:t>
            </a:r>
            <a:r>
              <a:rPr lang="zh-CN" altLang="en-US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所示。</a:t>
            </a:r>
            <a:endParaRPr lang="zh-CN" altLang="en-US" b="0" i="0" u="none" strike="noStrike" baseline="0">
              <a:solidFill>
                <a:srgbClr val="000000"/>
              </a:solidFill>
              <a:cs typeface="+mn-ea"/>
              <a:sym typeface="+mn-lt"/>
            </a:endParaRPr>
          </a:p>
          <a:p>
            <a:pPr marL="0" marR="3175" lvl="0" indent="0" rtl="0">
              <a:buNone/>
            </a:pPr>
            <a:endParaRPr lang="zh-CN" altLang="en-US" b="0" i="0" u="none" strike="noStrike" baseline="0">
              <a:solidFill>
                <a:srgbClr val="000000"/>
              </a:solidFill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14" y="3633579"/>
            <a:ext cx="4225372" cy="3097131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801092" y="2446417"/>
            <a:ext cx="10589815" cy="1091913"/>
          </a:xfrm>
          <a:prstGeom prst="rect">
            <a:avLst/>
          </a:prstGeom>
          <a:noFill/>
          <a:ln>
            <a:solidFill>
              <a:srgbClr val="0463C4">
                <a:alpha val="50000"/>
              </a:srgbClr>
            </a:solidFill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 spd="slow" advTm="0">
    <p:wipe dir="r"/>
  </p:transition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zh-CN" altLang="en-US" b="1" i="0" u="none" strike="noStrike" baseline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控制程序设计</a:t>
            </a:r>
            <a:endParaRPr lang="zh-CN" altLang="en-US" b="1" i="0" u="none" strike="noStrike" baseline="0">
              <a:solidFill>
                <a:srgbClr val="0070C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0" marR="3175" lvl="0" indent="0" rtl="0">
              <a:buNone/>
            </a:pPr>
            <a:r>
              <a:rPr lang="en-US" altLang="zh-CN" b="1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(2)</a:t>
            </a:r>
            <a:r>
              <a:rPr lang="zh-CN" altLang="en-US" b="1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用数据传送指令设计。</a:t>
            </a:r>
            <a:r>
              <a:rPr lang="zh-CN" altLang="en-US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用数据传送指令编写的天塔之光程序如图</a:t>
            </a:r>
            <a:r>
              <a:rPr lang="en-US" altLang="zh-CN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5-1-3</a:t>
            </a:r>
            <a:r>
              <a:rPr lang="zh-CN" altLang="en-US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所示。</a:t>
            </a:r>
            <a:endParaRPr lang="zh-CN" altLang="en-US" b="0" i="0" u="none" strike="noStrike" baseline="0">
              <a:solidFill>
                <a:srgbClr val="000000"/>
              </a:solidFill>
              <a:cs typeface="+mn-ea"/>
              <a:sym typeface="+mn-lt"/>
            </a:endParaRPr>
          </a:p>
          <a:p>
            <a:pPr marL="0" marR="3175" lvl="0" indent="0" rtl="0">
              <a:buNone/>
            </a:pPr>
            <a:r>
              <a:rPr lang="en-US" altLang="zh-CN" b="1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(3)</a:t>
            </a:r>
            <a:r>
              <a:rPr lang="zh-CN" altLang="en-US" b="1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用触点比较指令设计。</a:t>
            </a:r>
            <a:r>
              <a:rPr lang="zh-CN" altLang="en-US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用触点比较指令编写的天塔之光程序如图</a:t>
            </a:r>
            <a:r>
              <a:rPr lang="en-US" altLang="zh-CN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5-1-4</a:t>
            </a:r>
            <a:r>
              <a:rPr lang="zh-CN" altLang="en-US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所示。</a:t>
            </a:r>
            <a:endParaRPr lang="zh-CN" altLang="en-US" b="0" i="0" u="none" strike="noStrike" baseline="0">
              <a:solidFill>
                <a:srgbClr val="000000"/>
              </a:solidFill>
              <a:cs typeface="+mn-ea"/>
              <a:sym typeface="+mn-lt"/>
            </a:endParaRPr>
          </a:p>
          <a:p>
            <a:pPr marL="0" marR="3175" lvl="0" indent="0" rtl="0">
              <a:buNone/>
            </a:pPr>
            <a:endParaRPr lang="zh-CN" altLang="en-US" b="0" i="0" u="none" strike="noStrike" baseline="0">
              <a:solidFill>
                <a:srgbClr val="000000"/>
              </a:solidFill>
              <a:cs typeface="+mn-ea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0894" y="3655858"/>
            <a:ext cx="4102659" cy="302323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0314" y="3660902"/>
            <a:ext cx="3076989" cy="3018194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801092" y="2446417"/>
            <a:ext cx="10589815" cy="1101853"/>
          </a:xfrm>
          <a:prstGeom prst="rect">
            <a:avLst/>
          </a:prstGeom>
          <a:noFill/>
          <a:ln>
            <a:solidFill>
              <a:srgbClr val="0463C4">
                <a:alpha val="50000"/>
              </a:srgbClr>
            </a:solidFill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 spd="slow" advTm="0">
    <p:wipe dir="r"/>
  </p:transition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" name="组合 3"/>
          <p:cNvGrpSpPr/>
          <p:nvPr/>
        </p:nvGrpSpPr>
        <p:grpSpPr>
          <a:xfrm>
            <a:off x="5914663" y="2221637"/>
            <a:ext cx="5326558" cy="3091835"/>
            <a:chOff x="6133596" y="2292214"/>
            <a:chExt cx="5326558" cy="3091835"/>
          </a:xfrm>
        </p:grpSpPr>
        <p:sp>
          <p:nvSpPr>
            <p:cNvPr id="20" name="任意多边形: 形状 20"/>
            <p:cNvSpPr/>
            <p:nvPr userDrawn="1"/>
          </p:nvSpPr>
          <p:spPr>
            <a:xfrm>
              <a:off x="8109345" y="2292214"/>
              <a:ext cx="1400172" cy="1339375"/>
            </a:xfrm>
            <a:prstGeom prst="ellipse">
              <a:avLst/>
            </a:prstGeom>
            <a:solidFill>
              <a:srgbClr val="02B0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阿里巴巴普惠体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阿里巴巴普惠体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阿里巴巴普惠体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阿里巴巴普惠体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阿里巴巴普惠体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阿里巴巴普惠体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阿里巴巴普惠体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阿里巴巴普惠体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阿里巴巴普惠体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6000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  <a:endParaRPr lang="zh-CN" altLang="en-US" sz="66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6133596" y="3937499"/>
              <a:ext cx="532655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4400" b="1">
                  <a:solidFill>
                    <a:srgbClr val="0065C4"/>
                  </a:solidFill>
                  <a:cs typeface="+mn-ea"/>
                  <a:sym typeface="+mn-lt"/>
                </a:rPr>
                <a:t>电动机星</a:t>
              </a:r>
              <a:r>
                <a:rPr lang="en-US" altLang="zh-CN" sz="4400" b="1">
                  <a:solidFill>
                    <a:srgbClr val="0065C4"/>
                  </a:solidFill>
                  <a:cs typeface="+mn-ea"/>
                  <a:sym typeface="+mn-lt"/>
                </a:rPr>
                <a:t>/</a:t>
              </a:r>
              <a:r>
                <a:rPr lang="zh-CN" altLang="en-US" sz="4400" b="1">
                  <a:solidFill>
                    <a:srgbClr val="0065C4"/>
                  </a:solidFill>
                  <a:cs typeface="+mn-ea"/>
                  <a:sym typeface="+mn-lt"/>
                </a:rPr>
                <a:t>角减压</a:t>
              </a:r>
              <a:endParaRPr lang="en-US" altLang="zh-CN" sz="4400" b="1">
                <a:solidFill>
                  <a:srgbClr val="0065C4"/>
                </a:solidFill>
                <a:cs typeface="+mn-ea"/>
                <a:sym typeface="+mn-lt"/>
              </a:endParaRPr>
            </a:p>
            <a:p>
              <a:pPr algn="ctr"/>
              <a:r>
                <a:rPr lang="zh-CN" altLang="en-US" sz="4400" b="1">
                  <a:solidFill>
                    <a:srgbClr val="0065C4"/>
                  </a:solidFill>
                  <a:cs typeface="+mn-ea"/>
                  <a:sym typeface="+mn-lt"/>
                </a:rPr>
                <a:t>启动控制程序设计</a:t>
              </a:r>
              <a:endParaRPr lang="zh-CN" altLang="en-US" sz="4400" b="1">
                <a:solidFill>
                  <a:srgbClr val="0065C4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zh-CN" altLang="en-US" b="1" i="0" u="none" strike="noStrike" baseline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设计要求：</a:t>
            </a:r>
            <a:endParaRPr lang="zh-CN" altLang="en-US" b="1" i="0" u="none" strike="noStrike" baseline="0">
              <a:solidFill>
                <a:srgbClr val="0070C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marL="0" marR="3175" lvl="0" indent="0" rtl="0">
              <a:buNone/>
            </a:pPr>
            <a:r>
              <a:rPr lang="zh-CN" altLang="en-US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当按下启动按钮时，电动机先以星形方式启动</a:t>
            </a:r>
            <a:r>
              <a:rPr lang="zh-CN" altLang="en-US">
                <a:solidFill>
                  <a:srgbClr val="000000"/>
                </a:solidFill>
                <a:cs typeface="+mn-ea"/>
                <a:sym typeface="+mn-lt"/>
              </a:rPr>
              <a:t>；</a:t>
            </a:r>
            <a:r>
              <a:rPr lang="zh-CN" altLang="en-US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启动延时</a:t>
            </a:r>
            <a:r>
              <a:rPr lang="en-US" altLang="zh-CN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5</a:t>
            </a:r>
            <a:r>
              <a:rPr lang="zh-CN" altLang="en-US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秒后，电动机再以角形方式运行。</a:t>
            </a:r>
            <a:endParaRPr lang="en-US" altLang="zh-CN" b="0" i="0" u="none" strike="noStrike" baseline="0">
              <a:solidFill>
                <a:srgbClr val="000000"/>
              </a:solidFill>
              <a:cs typeface="+mn-ea"/>
              <a:sym typeface="+mn-lt"/>
            </a:endParaRPr>
          </a:p>
          <a:p>
            <a:pPr marL="0" marR="3175" lvl="0" indent="0" rtl="0">
              <a:buNone/>
            </a:pPr>
            <a:r>
              <a:rPr lang="zh-CN" altLang="en-US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当按下停止按钮时，电动机停止运行。</a:t>
            </a:r>
            <a:endParaRPr lang="zh-CN" altLang="en-US" b="0" i="0" u="none" strike="noStrike" baseline="0">
              <a:solidFill>
                <a:srgbClr val="000000"/>
              </a:solidFill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8259" y="3612326"/>
            <a:ext cx="3975483" cy="2708864"/>
          </a:xfrm>
          <a:prstGeom prst="rect">
            <a:avLst/>
          </a:prstGeom>
        </p:spPr>
      </p:pic>
    </p:spTree>
  </p:cSld>
  <p:clrMapOvr>
    <a:masterClrMapping/>
  </p:clrMapOvr>
  <p:transition spd="slow" advTm="0">
    <p:wipe dir="r"/>
  </p:transition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zh-CN" altLang="en-US" b="1" i="0" u="none" strike="noStrike" baseline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输入</a:t>
            </a:r>
            <a:r>
              <a:rPr lang="en-US" altLang="zh-CN" b="1" i="0" u="none" strike="noStrike" baseline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b="1" i="0" u="none" strike="noStrike" baseline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输出元件及其控制功能</a:t>
            </a:r>
            <a:endParaRPr lang="zh-CN" altLang="en-US" b="1" i="0" u="none" strike="noStrike" baseline="0">
              <a:solidFill>
                <a:srgbClr val="0070C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pPr marL="0" marR="3175" lvl="0" indent="0" rtl="0">
              <a:buNone/>
            </a:pPr>
            <a:r>
              <a:rPr lang="zh-CN" altLang="en-US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实例</a:t>
            </a:r>
            <a:r>
              <a:rPr lang="en-US" altLang="zh-CN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5-2</a:t>
            </a:r>
            <a:r>
              <a:rPr lang="zh-CN" altLang="en-US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中用到的输入</a:t>
            </a:r>
            <a:r>
              <a:rPr lang="en-US" altLang="zh-CN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/</a:t>
            </a:r>
            <a:r>
              <a:rPr lang="zh-CN" altLang="en-US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输出元件地址如表</a:t>
            </a:r>
            <a:r>
              <a:rPr lang="en-US" altLang="zh-CN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5-2-1</a:t>
            </a:r>
            <a:r>
              <a:rPr lang="zh-CN" altLang="en-US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所示</a:t>
            </a:r>
            <a:r>
              <a:rPr lang="zh-CN" altLang="en-US">
                <a:solidFill>
                  <a:srgbClr val="000000"/>
                </a:solidFill>
                <a:cs typeface="+mn-ea"/>
                <a:sym typeface="+mn-lt"/>
              </a:rPr>
              <a:t>。</a:t>
            </a:r>
            <a:endParaRPr lang="zh-CN" altLang="en-US" b="0" i="0" u="none" strike="noStrike" baseline="0">
              <a:solidFill>
                <a:srgbClr val="000000"/>
              </a:solidFill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7463" y="3316262"/>
            <a:ext cx="7096125" cy="12954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7937" y="4611662"/>
            <a:ext cx="7086600" cy="1381125"/>
          </a:xfrm>
          <a:prstGeom prst="rect">
            <a:avLst/>
          </a:prstGeom>
        </p:spPr>
      </p:pic>
    </p:spTree>
  </p:cSld>
  <p:clrMapOvr>
    <a:masterClrMapping/>
  </p:clrMapOvr>
  <p:transition spd="slow" advTm="0">
    <p:wipe dir="r"/>
  </p:transition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70572" y="1555775"/>
            <a:ext cx="10127342" cy="461665"/>
          </a:xfrm>
        </p:spPr>
        <p:txBody>
          <a:bodyPr/>
          <a:lstStyle/>
          <a:p>
            <a:r>
              <a:rPr lang="zh-CN" altLang="en-US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控制程序设计</a:t>
            </a:r>
            <a:endParaRPr lang="zh-CN" altLang="en-US">
              <a:solidFill>
                <a:srgbClr val="0070C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pPr marL="0" marR="3175" lvl="0" indent="0" rtl="0">
              <a:buNone/>
            </a:pPr>
            <a:r>
              <a:rPr lang="en-US" altLang="zh-CN" b="1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(1)</a:t>
            </a:r>
            <a:r>
              <a:rPr lang="zh-CN" altLang="en-US" b="1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用步进指令设计。</a:t>
            </a:r>
            <a:endParaRPr lang="zh-CN" altLang="en-US" b="1" i="0" u="none" strike="noStrike" baseline="0">
              <a:solidFill>
                <a:srgbClr val="000000"/>
              </a:solidFill>
              <a:cs typeface="+mn-ea"/>
              <a:sym typeface="+mn-lt"/>
            </a:endParaRPr>
          </a:p>
          <a:p>
            <a:pPr marL="0" marR="3175" lvl="0" indent="0" rtl="0">
              <a:buNone/>
            </a:pPr>
            <a:r>
              <a:rPr lang="zh-CN" altLang="en-US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用步进指令编写的电动机星</a:t>
            </a:r>
            <a:r>
              <a:rPr lang="en-US" altLang="zh-CN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/</a:t>
            </a:r>
            <a:r>
              <a:rPr lang="zh-CN" altLang="en-US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角减压启动程序如图</a:t>
            </a:r>
            <a:r>
              <a:rPr lang="en-US" altLang="zh-CN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5-2-1</a:t>
            </a:r>
            <a:r>
              <a:rPr lang="zh-CN" altLang="en-US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所示。</a:t>
            </a:r>
            <a:endParaRPr lang="zh-CN" altLang="en-US" b="0" i="0" u="none" strike="noStrike" baseline="0">
              <a:solidFill>
                <a:srgbClr val="000000"/>
              </a:solidFill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7366" y="3588026"/>
            <a:ext cx="6297268" cy="3087749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801092" y="2446418"/>
            <a:ext cx="10589815" cy="1062096"/>
          </a:xfrm>
          <a:prstGeom prst="rect">
            <a:avLst/>
          </a:prstGeom>
          <a:noFill/>
          <a:ln>
            <a:solidFill>
              <a:srgbClr val="0463C4">
                <a:alpha val="50000"/>
              </a:srgbClr>
            </a:solidFill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 spd="slow" advTm="0">
    <p:wipe dir="r"/>
  </p:transition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70572" y="1555775"/>
            <a:ext cx="10127342" cy="461665"/>
          </a:xfrm>
        </p:spPr>
        <p:txBody>
          <a:bodyPr/>
          <a:lstStyle/>
          <a:p>
            <a:r>
              <a:rPr lang="zh-CN" altLang="en-US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控制程序设计</a:t>
            </a:r>
            <a:endParaRPr lang="zh-CN" altLang="en-US">
              <a:solidFill>
                <a:srgbClr val="0070C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pPr marL="0" marR="3175" lvl="0" indent="0" rtl="0">
              <a:buNone/>
            </a:pPr>
            <a:r>
              <a:rPr lang="en-US" altLang="zh-CN" b="1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(2)</a:t>
            </a:r>
            <a:r>
              <a:rPr lang="zh-CN" altLang="en-US" b="1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用数据传送指令设计。</a:t>
            </a:r>
            <a:r>
              <a:rPr lang="zh-CN" altLang="en-US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用数据传送指令编写的电动机星</a:t>
            </a:r>
            <a:r>
              <a:rPr lang="en-US" altLang="zh-CN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/</a:t>
            </a:r>
            <a:r>
              <a:rPr lang="zh-CN" altLang="en-US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角减压启动程序如图</a:t>
            </a:r>
            <a:r>
              <a:rPr lang="en-US" altLang="zh-CN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5-2-2</a:t>
            </a:r>
            <a:r>
              <a:rPr lang="zh-CN" altLang="en-US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所示。</a:t>
            </a:r>
            <a:endParaRPr lang="zh-CN" altLang="en-US" b="0" i="0" u="none" strike="noStrike" baseline="0">
              <a:solidFill>
                <a:srgbClr val="000000"/>
              </a:solidFill>
              <a:cs typeface="+mn-ea"/>
              <a:sym typeface="+mn-lt"/>
            </a:endParaRPr>
          </a:p>
          <a:p>
            <a:pPr marL="0" marR="3175" lvl="0" indent="0" rtl="0">
              <a:buNone/>
            </a:pPr>
            <a:r>
              <a:rPr lang="en-US" altLang="zh-CN" b="1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(3)</a:t>
            </a:r>
            <a:r>
              <a:rPr lang="zh-CN" altLang="en-US" b="1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用触点比较指令设计。</a:t>
            </a:r>
            <a:r>
              <a:rPr lang="zh-CN" altLang="en-US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用触点比较指令编写的电动机星</a:t>
            </a:r>
            <a:r>
              <a:rPr lang="en-US" altLang="zh-CN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/</a:t>
            </a:r>
            <a:r>
              <a:rPr lang="zh-CN" altLang="en-US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角减压启动程序如图</a:t>
            </a:r>
            <a:r>
              <a:rPr lang="en-US" altLang="zh-CN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5-2-3</a:t>
            </a:r>
            <a:r>
              <a:rPr lang="zh-CN" altLang="en-US" b="0" i="0" u="none" strike="noStrike" baseline="0">
                <a:solidFill>
                  <a:srgbClr val="000000"/>
                </a:solidFill>
                <a:cs typeface="+mn-ea"/>
                <a:sym typeface="+mn-lt"/>
              </a:rPr>
              <a:t>所示。</a:t>
            </a:r>
            <a:endParaRPr lang="zh-CN" altLang="en-US" b="0" i="0" u="none" strike="noStrike" baseline="0">
              <a:solidFill>
                <a:srgbClr val="000000"/>
              </a:solidFill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744" y="3797369"/>
            <a:ext cx="5750180" cy="245434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6444" y="3797601"/>
            <a:ext cx="3129137" cy="2454113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801092" y="2446418"/>
            <a:ext cx="10589815" cy="1201244"/>
          </a:xfrm>
          <a:prstGeom prst="rect">
            <a:avLst/>
          </a:prstGeom>
          <a:noFill/>
          <a:ln>
            <a:solidFill>
              <a:srgbClr val="0463C4">
                <a:alpha val="50000"/>
              </a:srgbClr>
            </a:solidFill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 spd="slow" advTm="0">
    <p:wipe dir="r"/>
  </p:transition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" name="组合 3"/>
          <p:cNvGrpSpPr/>
          <p:nvPr/>
        </p:nvGrpSpPr>
        <p:grpSpPr>
          <a:xfrm>
            <a:off x="5460789" y="2221637"/>
            <a:ext cx="6259418" cy="3091835"/>
            <a:chOff x="5679722" y="2292214"/>
            <a:chExt cx="6259418" cy="3091835"/>
          </a:xfrm>
        </p:grpSpPr>
        <p:sp>
          <p:nvSpPr>
            <p:cNvPr id="20" name="任意多边形: 形状 20"/>
            <p:cNvSpPr/>
            <p:nvPr userDrawn="1"/>
          </p:nvSpPr>
          <p:spPr>
            <a:xfrm>
              <a:off x="8109345" y="2292214"/>
              <a:ext cx="1400172" cy="1339375"/>
            </a:xfrm>
            <a:prstGeom prst="ellipse">
              <a:avLst/>
            </a:prstGeom>
            <a:solidFill>
              <a:srgbClr val="02B0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阿里巴巴普惠体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阿里巴巴普惠体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阿里巴巴普惠体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阿里巴巴普惠体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阿里巴巴普惠体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阿里巴巴普惠体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阿里巴巴普惠体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阿里巴巴普惠体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阿里巴巴普惠体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6000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  <a:endParaRPr lang="zh-CN" altLang="en-US" sz="66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5679722" y="3937499"/>
              <a:ext cx="625941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4400" b="1">
                  <a:solidFill>
                    <a:srgbClr val="0065C4"/>
                  </a:solidFill>
                  <a:cs typeface="+mn-ea"/>
                  <a:sym typeface="+mn-lt"/>
                </a:rPr>
                <a:t>小车定时往复运行控制</a:t>
              </a:r>
              <a:endParaRPr lang="en-US" altLang="zh-CN" sz="4400" b="1">
                <a:solidFill>
                  <a:srgbClr val="0065C4"/>
                </a:solidFill>
                <a:cs typeface="+mn-ea"/>
                <a:sym typeface="+mn-lt"/>
              </a:endParaRPr>
            </a:p>
            <a:p>
              <a:pPr algn="ctr"/>
              <a:r>
                <a:rPr lang="zh-CN" altLang="en-US" sz="4400" b="1">
                  <a:solidFill>
                    <a:srgbClr val="0065C4"/>
                  </a:solidFill>
                  <a:cs typeface="+mn-ea"/>
                  <a:sym typeface="+mn-lt"/>
                </a:rPr>
                <a:t>程序设计</a:t>
              </a:r>
              <a:endParaRPr lang="zh-CN" altLang="en-US" sz="4400" b="1">
                <a:solidFill>
                  <a:srgbClr val="0065C4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https://d.book118.com/198122076074006025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1okpy3q">
      <a:majorFont>
        <a:latin typeface="阿里巴巴普惠体"/>
        <a:ea typeface="阿里巴巴普惠体"/>
        <a:cs typeface="Arial"/>
      </a:majorFont>
      <a:minorFont>
        <a:latin typeface="阿里巴巴普惠体"/>
        <a:ea typeface="阿里巴巴普惠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38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2">
      <vt:lpstr>Arial</vt:lpstr>
      <vt:lpstr>Calibri</vt:lpstr>
      <vt:lpstr>阿里巴巴普惠体</vt:lpstr>
      <vt:lpstr>微软雅黑</vt:lpstr>
      <vt:lpstr>Segoe UI</vt:lpstr>
      <vt:lpstr>Wingdings</vt:lpstr>
      <vt:lpstr>Calibri Light</vt:lpstr>
      <vt:lpstr>Symbol</vt:lpstr>
      <vt:lpstr>Office Theme</vt:lpstr>
      <vt:lpstr>PowerPoint Presentation</vt:lpstr>
      <vt:lpstr>PowerPoint Presentation</vt:lpstr>
      <vt:lpstr>设计要求</vt:lpstr>
      <vt:lpstr>输入/输出元件及其控制功能</vt:lpstr>
      <vt:lpstr>控制程序设计</vt:lpstr>
      <vt:lpstr>控制程序设计</vt:lpstr>
      <vt:lpstr>PowerPoint Presentation</vt:lpstr>
      <vt:lpstr>设计要求：</vt:lpstr>
      <vt:lpstr>输入/输出元件及其控制功能</vt:lpstr>
      <vt:lpstr>控制程序设计</vt:lpstr>
      <vt:lpstr>控制程序设计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2024-09-02T06:47:00.903</cp:lastPrinted>
  <dcterms:created xsi:type="dcterms:W3CDTF">2024-09-01T22:47:00Z</dcterms:created>
  <dcterms:modified xsi:type="dcterms:W3CDTF">2024-09-01T22:47:03Z</dcterms:modified>
</cp:coreProperties>
</file>