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85315-2700-419C-B0F9-75FD57DB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72AF8-0997-446D-BBED-F3182B4A5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CBC5A-D7D0-4CA7-AF7D-1A0D629C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45F2E-BD16-462D-B1EA-38D5AF16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A3EDB-D85C-4F2D-88C2-4D6962E2C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BB5BC-AB99-42A0-87A8-A813D6FD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E4C13-E366-4AE0-92FB-26E930EA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07D26-9189-4B50-8AD4-6E6DD82E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4B903-D831-4DEE-B714-AC1DC57BB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7B084-961A-465F-81C1-FB329970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797D7-196D-456E-8574-62ABA5D8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3111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教你如何塑造高绩效团队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团队基本概念与特征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明确目标与角色定位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提升团队沟通与协作能力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激发团队成员潜能与创造力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建立有效激励机制及评价体系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营造积极向上团队氛围与文化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团队基本概念与特征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包括目标、人、定位、权限、计划。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互补的技能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团队成员具备互补的技能和专业知识，能够相互补充和支持，共同应对挑战和解决问题。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团队领导者具备有效的领导技能，能够激发团队成员的潜力，引导团队朝着目标前进。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团队成员之间保持开放、坦诚的沟通，及时分享信息、反馈问题和解决方案。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团队成员都清楚地知道团队要达成的目标，以及各自在目标实现过程中的角色和责任。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团队成员之间建立了深厚的信任关系，相信彼此的能力和承诺，愿意相互支持和协作。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高绩效团队特征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团队协作过程中，成员之间相互信任和支持，增强了团队的凝聚力。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通过团队协作，可以发挥各自的优势，提高工作效率和质量。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不同背景和技能的团队成员在一起工作，可以激发新的想法和创意，促进团队的创新和学习。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在快速变化的环境中，团队协作可以帮助团队更好地适应和应对变化。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促进创新和学习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更好地应对变化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明确目标与角色定位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确保团队目标具有明确性、可衡量性、可达成性、相关性和时限性。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将整体目标分解为阶段性目标和个人目标，确保每个成员都能明确自己的责任和任务。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根据团队进展和外部环境变化，及时调整和更新目标，保持目标的灵活性和适应性。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931" r="2293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目标明确具体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目标分解与细化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目标调整与更新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制定清晰可行目标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了解每个成员的技能、经验和专长，将其安排在合适的岗位上，充分发挥其优势。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识别成员优势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46" r="22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明确责任与分工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建立互补性团队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为每个成员分配具体的职责和任务，确保工作的高效执行和团队的协同合作。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注重团队成员之间的互补性，实现技能、经验和知识的共享与交流，提高团队整体绩效。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成员角色定位与分工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462" b="1846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确立团队长期发展的目标和愿景，激发团队成员的积极性和创造力。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让团队成员深刻认识到自己的工作对团队和组织的贡献，增强责任感和使命感。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积极倡导团队协作、创新和学习的文化氛围，提高团队的凝聚力和向心力。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制定团队愿景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强化使命感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营造团队文化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建立共同愿景和使命感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提升团队沟通与协作能力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在沟通之前，要明确沟通的目标和期望结果，确保沟通双方对目标有共同的理解。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在沟通过程中，要尊重他人的观点和意见，鼓励团队成员表达自己的想法。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尊重他人观点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避免使用复杂的词汇和术语，用简单明了的语言表达自己的观点，确保信息准确传达。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对于不同的观点和意见，要保持开放的心态，愿意倾听并理解他人的立场。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倾听是有效沟通的关键要素之一，通过倾听可以更好地理解他人的需求和关注点。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给予积极反馈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鼓励建设性反馈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处理负面反馈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在沟通过程中，要给予他人积极的反馈，肯定他们的观点和贡献，增强团队凝聚力。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鼓励团队成员提供建设性的反馈意见，以促进持续改进和团队成长。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对于负面反馈，要以积极、开放的态度进行处理，将其视为改进的机会，而非批评或指责。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倾听与反馈在沟通中作用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制定共同目标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设定明确的团队目标，确保所有成员对目标有共同的理解和承诺。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通过诚实、透明和尊重的行为建立信任关系，为团队协作奠定基础。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明确角色与责任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确保每个团队成员都明确自己的角色和责任，避免工作重叠或遗漏。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促进信息共享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鼓励团队成员分享信息、知识和经验，以便更好地协作和解决问题。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定期对团队协作进行评估和调整，确保团队协作的高效运转和持续改进。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协作能力提升策略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激发团队成员潜能与创造力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https://d.book118.com/198123111043006027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2024-09-05T02:46:06.200</cp:lastPrinted>
  <dcterms:created xsi:type="dcterms:W3CDTF">2024-09-04T18:46:06Z</dcterms:created>
  <dcterms:modified xsi:type="dcterms:W3CDTF">2024-09-04T18:46:08Z</dcterms:modified>
</cp:coreProperties>
</file>