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EB909-BF28-4588-B256-8647869AB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772CA-C699-4BF9-8495-290345BC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2288A-77ED-4919-9A67-24AFEC843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421DE-B858-4C3D-B564-5F29A4D3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AE150-3B46-4953-B61E-672C5467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84F52-BDC2-437A-A5BE-BCCD75C5B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4165D-AB40-4B8F-AA43-EF6F97FAF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572FD-89D7-4A82-9B9F-172286ED7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CD523-7C27-4F8B-8998-70A704CD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64FBD-A144-44E3-81C5-259DA56D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89BFD-5EF4-4042-818B-B1680AC3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3112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下册工业化的起步和人民代表大会制度的确立课件\n## 1.工业化起步的背景与原因\n### 1.1二战后国际政治经济格局的变化\n### 1.2国内政治经济改革的需要\n### 1.3工业化起步的有利条件与制约因素\n## 2.工业化起步的历程与成就\n### 2.1初期工业化战略的实施\n### 2.2重工业优先发展的策略\n### 2.3工业化成就与贡献\n## 3.人民代表大会制度的确立与发展\n### 3.1人民代表大会制度的历史渊源\n### 3.2人民代表大会制度的确立过程\n### 3.3人民代表大会制度的发展与完善\n## 4.工业化起步与人民代表大会制度的关系\n### 4.1工业化起步对人民代表大会制度的需求\n### 4.2人民代表大会制度对工业化起步的支持\n### 4.3工业化起步与人民代表大会制度的相互促进\n## 5.工业化起步与人民代表大会制度的启示\n### 5.1坚持独立自主的工业化发展道路\n### 5.2完善人民代表大会制度，保障人民民主权利\n### 5.3工业化与民主化协调发展，促进社会进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下册工业化的起步和人民代表大会制度的确立课件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工业化起步的背景与原因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二战后，国际政治经济格局发生重大变化</a:t>
                </a:r>
                <a:endParaRPr/>
              </a:p>
            </p:txBody>
          </p:sp>
          <p:sp>
            <p:nvSpPr>
              <p:cNvPr id="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两极格局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的形成，美苏成为两大超级大国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殖民地半殖民地国家的独立运动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，新兴国家纷纷崛起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经济全球化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的推进，国际间的经济交流与合作日益密切</a:t>
                </a:r>
                <a:endParaRPr/>
              </a:p>
            </p:txBody>
          </p:sp>
          <p:sp>
            <p:nvSpPr>
              <p:cNvPr id="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国际政治经济格局的变化对中国产生影响</a:t>
                </a:r>
                <a:endParaRPr/>
              </a:p>
            </p:txBody>
          </p:sp>
          <p:sp>
            <p:nvSpPr>
              <p:cNvPr id="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中国成为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五常之一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，国际地位得到提高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，融入世界经济体系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中国面临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国际竞争压力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，需要加快工业化进程</a:t>
                </a:r>
                <a:endParaRPr/>
              </a:p>
            </p:txBody>
          </p:sp>
          <p:sp>
            <p:nvSpPr>
              <p:cNvPr id="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二战后国际政治经济格局的变化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国内政治经济改革的需要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04" name="组合 1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5" name="组合 1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国内政治经济改革的必要性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封建社会的残余影响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，制约着国家的经济发展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的计划经济体制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，缺乏活力和效率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人民生活水平较低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，需要改善和提高</a:t>
                </a:r>
                <a:endParaRPr/>
              </a:p>
            </p:txBody>
          </p:sp>
          <p:pic>
            <p:nvPicPr>
              <p:cNvPr id="1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10" name="组合 1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国内政治经济改革的目标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建立社会主义制度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，实现人民的民主权利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，提高人民生活水平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实现国家现代化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，提高国际竞争力</a:t>
                </a:r>
                <a:endParaRPr/>
              </a:p>
            </p:txBody>
          </p:sp>
          <p:pic>
            <p:nvPicPr>
              <p:cNvPr id="1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工业化起步的有利条件</a:t>
                </a:r>
                <a:endParaRPr/>
              </a:p>
            </p:txBody>
          </p:sp>
          <p:sp>
            <p:nvSpPr>
              <p:cNvPr id="1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丰富的劳动力资源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，提供充足的人力资源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广阔的国内市场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，为工业化提供巨大的发展空间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一定的工业基础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，为工业化发展提供技术支持</a:t>
                </a:r>
                <a:endParaRPr/>
              </a:p>
            </p:txBody>
          </p:sp>
          <p:sp>
            <p:nvSpPr>
              <p:cNvPr id="1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工业化起步的制约因素</a:t>
                </a:r>
                <a:endParaRPr/>
              </a:p>
            </p:txBody>
          </p:sp>
          <p:sp>
            <p:nvSpPr>
              <p:cNvPr id="1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技术水平较低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，需要引进国外先进技术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资金短缺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，制约着工业化进程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国际政治经济形势不稳定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，给工业化发展带来不确定性</a:t>
                </a:r>
                <a:endParaRPr/>
              </a:p>
            </p:txBody>
          </p:sp>
          <p:sp>
            <p:nvSpPr>
              <p:cNvPr id="1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工业化起步的有利条件与制约因素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工业化起步的历程与成就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初期工业化战略的内容</a:t>
                </a:r>
                <a:endParaRPr/>
              </a:p>
            </p:txBody>
          </p:sp>
          <p:sp>
            <p:nvSpPr>
              <p:cNvPr id="1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发展重工业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，建立完整的工业体系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提高人民生活水平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，改善人民生活质量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实现国家现代化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，提高国际竞争力</a:t>
                </a:r>
                <a:endParaRPr/>
              </a:p>
            </p:txBody>
          </p:sp>
          <p:sp>
            <p:nvSpPr>
              <p:cNvPr id="1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初期工业化战略的实施成果</a:t>
                </a:r>
                <a:endParaRPr/>
              </a:p>
            </p:txBody>
          </p:sp>
          <p:sp>
            <p:nvSpPr>
              <p:cNvPr id="1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建立了门类齐全的工业体系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，为国家的经济发展奠定了基础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提高了人民生活水平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，改善了人民生活质量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提高了国家的国际地位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，为国家的进一步发展创造了有利条件</a:t>
                </a:r>
                <a:endParaRPr/>
              </a:p>
            </p:txBody>
          </p:sp>
          <p:sp>
            <p:nvSpPr>
              <p:cNvPr id="1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初期工业化战略的实施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重工业优先发展的原因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重工业是国民经济的基础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，为其他行业的发展提供技术支持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重工业的发展可以带动其他产业的发展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，促进经济的全面发展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重工业的发展可以提高国家的国际竞争力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，为国家的进一步发展创造有利条件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重工业优先发展的策略成果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建立了完整的重工业体系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，为国家的经济发展奠定了基础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带动了其他产业的发展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，促进了经济的全面发展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提高了国家的国际竞争力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，为国家的进一步发展创造了有利条件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重工业优先发展的策略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工业化取得的成就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建立了完整的工业体系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，为国家的经济发展奠定了基础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提高了人民生活水平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，改善了人民生活质量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提高了国家的国际地位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，为国家的进一步发展创造了有利条件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工业化对国家发展的贡献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为国家的经济发展奠定了基础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，为其他领域的发展提供了支持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提高了国家的国际竞争力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，为国家的进一步发展创造了有利条件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促进了国家的现代化进程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，提高了国家的综合国力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工业化成就与贡献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人民代表大会制度的确立与发展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人民代表大会制度的历史渊源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人民代表大会制度的历史渊源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中国古代的议会制度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，为人民代表大会制度提供了历史借鉴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辛亥革命后的国会制度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，为人民代表大会制度奠定了基础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苏联的苏维埃制度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，为人民代表大会制度提供了理论基础和实践经验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https://d.book118.com/198123112003006042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下册工业化的起步和人民代表大会制度的确立课件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2024-09-20T23:08:15.690</cp:lastPrinted>
  <dcterms:created xsi:type="dcterms:W3CDTF">2024-09-20T15:08:15Z</dcterms:created>
  <dcterms:modified xsi:type="dcterms:W3CDTF">2024-09-20T15:08:17Z</dcterms:modified>
</cp:coreProperties>
</file>