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4860F-1D29-4612-9D06-C46621EBD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DBB6B-85F6-494C-872A-17858EB89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57FDC-4D7D-4776-94A6-AEDDDB92A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010009-D24E-4592-953E-B7C83AFF0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4283E7-B630-4C2E-BD91-CFB15B7A7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6BD4D7-BD47-4236-A842-5E65A6EBF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191B0F-3CDB-4247-A1D5-C5B00866A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7974B3-BFB8-4705-9E4A-9A5C7024E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74C0C7-5690-4060-B006-3CDA4305C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1901D-ADF7-4F90-8573-15B0B3FA3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A9B84-0354-410A-B2EC-B2A7768D4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2313506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花生酸奶的加工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花生酸奶概述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花生酸奶的原料选择与处理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花生酸奶的加工工艺流程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花生酸奶的品质控制与检测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花生酸奶的贮存与运输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花生酸奶的市场推广与销售策略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花生酸奶概述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花生酸奶的定义与特点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花生酸奶是一种以花生和牛奶为主要原料，经过乳酸菌发酵而成的乳制品。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花生酸奶具有独特的口感和风味，同时富含蛋白质、膳食纤维、维生素和矿物质等多种营养成分。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2029" b="20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花生酸奶的营养价值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花生酸奶中含有丰富的蛋白质，有助于增强身体免疫力。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膳食纤维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花生酸奶中的膳食纤维有助于促进肠道蠕动，预防便秘。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维生素和矿物质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花生酸奶中含有多种维生素和矿物质，如维生素A、维生素E、钙、铁等，具有抗氧化、增强骨骼等多种功效。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随着人们对健康饮食的关注度不断提高，对营养丰富、口感独特的乳制品的需求也在增加。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>
            <a:alphaModFix/>
          </a:blip>
          <a:srcRect t="16675" b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竞争状况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目前市场上已经有一些品牌在生产花生酸奶，但总体来说竞争还不激烈。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未来随着消费者对健康饮食的追求和对传统食品的创新需求，花生酸奶市场将有更大的发展空间。同时，随着技术的不断进步和生产成本的降低，花生酸奶的价格也将更加亲民，进一步推动市场发展。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花生酸奶的市场前景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花生酸奶的原料选择与处理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选择新鲜、无霉变、无杂质的花生，以保证花生酸奶的口感和品质。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优质花生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选择新鲜、无抗生素、无激素的鲜奶，以保证酸奶发酵的质量。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鲜奶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花生预处理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将花生清洗干净，去除杂质和霉变部分，然后用温水浸泡至膨胀，剥去红衣。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鲜奶预处理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将鲜奶加热至40-50℃，加入适量的白糖搅拌均匀。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根据个人口味和需求，一般建议花生与鲜奶的比例为1:2或1:3。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添加物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可以根据个人口味添加适量的果酱、果粒、蜂蜜等，增加花生酸奶的口感和营养价值。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花生与鲜奶比例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原料比例与搭配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花生酸奶的加工工艺流程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将花生米浸泡在清水中，使其充分吸水膨胀，软化组织。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将浸泡后的花生米用磨浆机磨碎，得到花生浆。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浸泡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磨浆</a:t>
            </a:r>
          </a:p>
        </p:txBody>
      </p:sp>
      <p:sp>
        <p:nvSpPr>
          <p:cNvPr id="12" name="Freeform 12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浸泡与磨浆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将花生浆和牛奶混合，加入适量酸奶发酵剂，在恒温条件下进行发酵。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在发酵过程中，加入适量的凝固剂，使酸奶凝固成块状。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9" name="Connector 19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发酵与凝固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https://d.book118.com/198123135063006040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2024-09-18T22:53:44.883</cp:lastPrinted>
  <dcterms:created xsi:type="dcterms:W3CDTF">2024-09-18T14:53:44Z</dcterms:created>
  <dcterms:modified xsi:type="dcterms:W3CDTF">2024-09-18T14:53:47Z</dcterms:modified>
</cp:coreProperties>
</file>