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CB4EB-4CA2-4293-99F1-600014D69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28289-063E-4516-8AF9-8F8732670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29BCF-E947-4C0F-90CC-394705967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6B61E-D5F7-4CB8-93A8-8F408B94A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A6EAAF-B0D5-4838-82B9-065C6C2DE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27D86E-0468-4A54-B057-EE5D7D082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69240C-92E6-4F85-ABEC-75E3EDC82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4736D-CC7C-4AAE-B8F2-1EBBC1AC1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79617-8076-427A-AF86-F78855C31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02CBE-0416-4D6F-94DB-E70456B05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6CB5B-E0E3-4C24-B879-C8ADF9E0B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24001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如何应对获得工作中的批评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批评的来源与类型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正确面对批评的态度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有效应对批评的策略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提升自身抗挫能力的方法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总结：化挫折为动力，实现个人成长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批评的来源与类型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认真听取上级的批评，确保完全理解其观点和意图。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聆听并理解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63" r="1346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积极反思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542" r="8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采取行动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分析批评的原因，思考如何改进自己的工作表现。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根据反思结果，制定并执行改进计划，展示对批评的积极态度。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上级领导批评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接受同事的批评时，保持开放和尊重的态度。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与同事进行积极沟通，了解对方的观点和意图，消除误解。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沟通并澄清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努力与同事达成共识，共同寻找解决问题的方案。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同事间相互批评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740" b="277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下属对上级的批评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鼓励反馈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鼓励下属提供反馈，包括对自己的批评。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认真倾听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认真倾听下属的意见和建议，了解其需求和关切。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根据下属的反馈，思考如何改进自己的领导方式和工作方法。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将客户的批评视为改进产品和服务的重要机会。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重视客户反馈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迅速回应客户的批评，表达对客户意见的重视。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与客户合作，共同寻找解决问题的方案，提升客户满意度。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积极解决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客户或外部合作伙伴批评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正确面对批评的态度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82" r="161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641" r="286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在面对批评时，保持冷静和理智至关重要。不要因为受到指责而产生过激的情绪反应，如愤怒、沮丧或抵触。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避免情绪化反应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在回应批评之前，尝试进行深呼吸或短暂的冥想，以缓解紧张情绪并恢复平静。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深呼吸放松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保持冷静和理智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积极倾听对方的意见，展示出对对方观点的尊重和关注。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在回应之前，确保自己完全理解了对方的观点和批评的具体内容。可以重复对方的话或用自己的语言进行总结，以确保准确理解。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倾听并理解对方观点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给予关注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坦诚面对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如果对方的批评是合理的，勇于承认自己的错误并承担责任。这有助于建立信任和展示成熟度。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道歉并表达歉意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对于自己的错误或不当行为，及时向对方道歉并表达歉意。这可以缓解紧张气氛，并为解决问题打下基础。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88" r="16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勇于承认错误并承担责任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提出解决方案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与批评者一起探讨如何改进当前的状况。提出具体的建议和解决方案，并展示出对改进的积极态度。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主动向对方寻求反馈，了解他们认为可以采取的改进措施。这有助于建立合作关系，并共同找到最佳的解决方案。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积极寻求改进方案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有效应对批评的策略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分析问题本质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对批评进行深入分析，明确问题发生的根本原因。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仔细倾听批评内容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认真听取批评者的意见，理解对方的观点和立场。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反思自身表现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回顾自己在工作中的表现，找出与批评相关的问题所在。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458" r="18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333" r="7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188" r="1818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明确问题所在，找出症结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https://d.book118.com/198124001035006025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2024-09-01T19:43:43.181</cp:lastPrinted>
  <dcterms:created xsi:type="dcterms:W3CDTF">2024-09-01T11:43:43Z</dcterms:created>
  <dcterms:modified xsi:type="dcterms:W3CDTF">2024-09-01T11:43:45Z</dcterms:modified>
</cp:coreProperties>
</file>