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099776-A279-4015-B6FE-88423DD9D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DCDB60-15FE-4F24-A76C-6EDB25F27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62326D-EAA2-48FB-8D21-CC26DDB7C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DEFCAE-0A07-4554-AFF8-E56077BF6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577262-9275-4A3F-8438-4D1B46C645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48FF32-12FD-49A2-9067-9A6DF55020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02C094-4680-4EF1-A193-52F26661FA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E4E949-EBAE-471A-9E00-15258DA498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3F2396-E724-4A3E-8940-77CDEF0D8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D8C677-B364-4623-8CA0-B01AF7082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0E969F-C4E4-4FFA-9BE8-FB65CFAB76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24042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空气污染与健康影响</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空气污染的定义与来源
 空气污染的主要污染物
 空气污染对健康的影响
 呼吸系统疾病与空气污染的关系
 心血管疾病与空气污染的关系
 空气污染对儿童健康的影响
 空气污染对孕妇健康的影响
 预防和减少空气污染对健康的影响</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空气污染的定义与来源</a:t>
            </a:r>
          </a:p>
        </p:txBody>
      </p:sp>
      <p:sp>
        <p:nvSpPr>
          <p:cNvPr id="3" name="Subtitle 2"/>
          <p:cNvSpPr>
            <a:spLocks noGrp="1"/>
          </p:cNvSpPr>
          <p:nvPr>
            <p:ph type="subTitle" idx="1"/>
          </p:nvPr>
        </p:nvSpPr>
        <p:spPr/>
        <p:txBody>
          <a:bodyPr/>
          <a:lstStyle/>
          <a:p>
            <a:r>
              <a:t>空气污染与健康影响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空气污染的定义与来源</a:t>
            </a:r>
          </a:p>
        </p:txBody>
      </p:sp>
      <p:sp>
        <p:nvSpPr>
          <p:cNvPr id="3" name="Text Placeholder 2"/>
          <p:cNvSpPr>
            <a:spLocks noGrp="1"/>
          </p:cNvSpPr>
          <p:nvPr>
            <p:ph type="body" idx="1"/>
          </p:nvPr>
        </p:nvSpPr>
        <p:spPr/>
        <p:txBody>
          <a:bodyPr/>
          <a:lstStyle/>
          <a:p>
            <a:r>
              <a:t>空气污染的定义与来源</a:t>
            </a:r>
          </a:p>
        </p:txBody>
      </p:sp>
      <p:sp>
        <p:nvSpPr>
          <p:cNvPr id="4" name="Content Placeholder 3"/>
          <p:cNvSpPr>
            <a:spLocks noGrp="1"/>
          </p:cNvSpPr>
          <p:nvPr>
            <p:ph sz="half" idx="2"/>
          </p:nvPr>
        </p:nvSpPr>
        <p:spPr/>
        <p:txBody>
          <a:bodyPr/>
          <a:lstStyle/>
          <a:p>
            <a:r>
              <a:t>1.定义：空气污染是指空气中存在有害物质，超过了环境质量标准或对人体健康造成威胁的程度。</a:t>
            </a:r>
          </a:p>
          <a:p>
            <a:r>
              <a:t>2.来源：空气污染主要来源于工业生产、交通运输、农业活动以及生活垃圾焚烧等活动产生的废气排放。</a:t>
            </a:r>
          </a:p>
          <a:p>
            <a:r>
              <a:t>3.主要污染物：主要包括颗粒物、二氧化硫、氮氧化物、臭氧、挥发性有机化合物等。</a:t>
            </a:r>
          </a:p>
          <a:p/>
        </p:txBody>
      </p:sp>
      <p:sp>
        <p:nvSpPr>
          <p:cNvPr id="5" name="Text Placeholder 4"/>
          <p:cNvSpPr>
            <a:spLocks noGrp="1"/>
          </p:cNvSpPr>
          <p:nvPr>
            <p:ph type="body" idx="3"/>
          </p:nvPr>
        </p:nvSpPr>
        <p:spPr/>
        <p:txBody>
          <a:bodyPr/>
          <a:lstStyle/>
          <a:p>
            <a:r>
              <a:t>空气质量指标与评价体系</a:t>
            </a:r>
          </a:p>
        </p:txBody>
      </p:sp>
      <p:sp>
        <p:nvSpPr>
          <p:cNvPr id="6" name="Content Placeholder 5"/>
          <p:cNvSpPr>
            <a:spLocks noGrp="1"/>
          </p:cNvSpPr>
          <p:nvPr>
            <p:ph sz="half" idx="4"/>
          </p:nvPr>
        </p:nvSpPr>
        <p:spPr/>
        <p:txBody>
          <a:bodyPr/>
          <a:lstStyle/>
          <a:p>
            <a:r>
              <a:t>1.指标：主要指标包括PM2.5、PM10、SO2、NOx、O3、CO等六项，以及一些其他特定的污染因子。</a:t>
            </a:r>
          </a:p>
          <a:p>
            <a:r>
              <a:t>2.评价体系：我国采用空气质量指数（AQI）作为评价体系，通过综合考虑各项污染物浓度及其对健康的危害程度，给出一个直观反映空气质量的数字。</a:t>
            </a:r>
          </a:p>
          <a:p>
            <a:r>
              <a:t>3.趋势分析：近年来，我国大部分城市空气质量有所改善，但仍面临严峻挑战。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空气污染的定义与来源</a:t>
            </a:r>
          </a:p>
        </p:txBody>
      </p:sp>
      <p:sp>
        <p:nvSpPr>
          <p:cNvPr id="3" name="Content Placeholder 2"/>
          <p:cNvSpPr>
            <a:spLocks noGrp="1"/>
          </p:cNvSpPr>
          <p:nvPr>
            <p:ph sz="half" idx="2"/>
          </p:nvPr>
        </p:nvSpPr>
        <p:spPr/>
        <p:txBody>
          <a:bodyPr/>
          <a:lstStyle/>
          <a:p>
            <a:r>
              <a:t>1.健康影响：长期暴露在空气污染环境中会导致呼吸系统疾病、心血管疾病、神经系统疾病等多种疾病的发生率增加。</a:t>
            </a:r>
          </a:p>
          <a:p>
            <a:r>
              <a:t>2.环境影响：空气污染会对土壤、水源、动植物等生态环境产生负面影响，破坏生态平衡。</a:t>
            </a:r>
          </a:p>
          <a:p>
            <a:r>
              <a:t>3.经济影响：空气污染不仅对人类健康构成威胁，还会导致经济损失，如医疗费用、生产成本提高等。</a:t>
            </a:r>
          </a:p>
          <a:p/>
        </p:txBody>
      </p:sp>
      <p:sp>
        <p:nvSpPr>
          <p:cNvPr id="4" name="Text Placeholder 3"/>
          <p:cNvSpPr>
            <a:spLocks noGrp="1"/>
          </p:cNvSpPr>
          <p:nvPr>
            <p:ph type="body" idx="3"/>
          </p:nvPr>
        </p:nvSpPr>
        <p:spPr/>
        <p:txBody>
          <a:bodyPr/>
          <a:lstStyle/>
          <a:p>
            <a:r>
              <a:t>空气污染防控策略</a:t>
            </a:r>
          </a:p>
        </p:txBody>
      </p:sp>
      <p:sp>
        <p:nvSpPr>
          <p:cNvPr id="5" name="Content Placeholder 4"/>
          <p:cNvSpPr>
            <a:spLocks noGrp="1"/>
          </p:cNvSpPr>
          <p:nvPr>
            <p:ph sz="half" idx="4"/>
          </p:nvPr>
        </p:nvSpPr>
        <p:spPr/>
        <p:txBody>
          <a:bodyPr/>
          <a:lstStyle/>
          <a:p>
            <a:r>
              <a:t>1.政策法规：政府应出台严格的环保法律法规，规范各类污染排放行为。</a:t>
            </a:r>
          </a:p>
          <a:p>
            <a:r>
              <a:t>2.技术创新：推广清洁能源、清洁生产技术，降低污染排放强度。</a:t>
            </a:r>
          </a:p>
          <a:p>
            <a:r>
              <a:t>3.公众参与：引导公众参与环保行动，提高环保意识。</a:t>
            </a:r>
          </a:p>
          <a:p/>
        </p:txBody>
      </p:sp>
      <p:sp>
        <p:nvSpPr>
          <p:cNvPr id="6" name="Text Placeholder 5"/>
          <p:cNvSpPr>
            <a:spLocks noGrp="1"/>
          </p:cNvSpPr>
          <p:nvPr>
            <p:ph type="body" idx="1"/>
          </p:nvPr>
        </p:nvSpPr>
        <p:spPr/>
        <p:txBody>
          <a:bodyPr/>
          <a:lstStyle/>
          <a:p>
            <a:r>
              <a:t>空气污染的影响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空气污染的定义与来源</a:t>
            </a:r>
          </a:p>
        </p:txBody>
      </p:sp>
      <p:sp>
        <p:nvSpPr>
          <p:cNvPr id="3" name="Content Placeholder 2"/>
          <p:cNvSpPr>
            <a:spLocks noGrp="1"/>
          </p:cNvSpPr>
          <p:nvPr>
            <p:ph sz="half" idx="2"/>
          </p:nvPr>
        </p:nvSpPr>
        <p:spPr/>
        <p:txBody>
          <a:bodyPr/>
          <a:lstStyle/>
          <a:p>
            <a:r>
              <a:t>1.国际合作：各国应加强沟通与合作，共同应对全球空气污染问题。</a:t>
            </a:r>
          </a:p>
          <a:p>
            <a:r>
              <a:t>2.技术转移：发达国家应向发展中国家转让先进的环保技术和经验。</a:t>
            </a:r>
          </a:p>
          <a:p>
            <a:r>
              <a:t>3.共享责任：各国应承担起共同保护地球家园的责任，共同推动全球环保事业的发展。</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国际合作与空气污染防治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空气污染的主要污染物</a:t>
            </a:r>
          </a:p>
        </p:txBody>
      </p:sp>
      <p:sp>
        <p:nvSpPr>
          <p:cNvPr id="3" name="Subtitle 2"/>
          <p:cNvSpPr>
            <a:spLocks noGrp="1"/>
          </p:cNvSpPr>
          <p:nvPr>
            <p:ph type="subTitle" idx="1"/>
          </p:nvPr>
        </p:nvSpPr>
        <p:spPr/>
        <p:txBody>
          <a:bodyPr/>
          <a:lstStyle/>
          <a:p>
            <a:r>
              <a:t>空气污染与健康影响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空气污染的主要污染物</a:t>
            </a:r>
          </a:p>
        </p:txBody>
      </p:sp>
      <p:sp>
        <p:nvSpPr>
          <p:cNvPr id="3" name="Text Placeholder 2"/>
          <p:cNvSpPr>
            <a:spLocks noGrp="1"/>
          </p:cNvSpPr>
          <p:nvPr>
            <p:ph type="body" idx="1"/>
          </p:nvPr>
        </p:nvSpPr>
        <p:spPr/>
        <p:txBody>
          <a:bodyPr/>
          <a:lstStyle/>
          <a:p>
            <a:r>
              <a:t>颗粒物</a:t>
            </a:r>
          </a:p>
        </p:txBody>
      </p:sp>
      <p:sp>
        <p:nvSpPr>
          <p:cNvPr id="4" name="Content Placeholder 3"/>
          <p:cNvSpPr>
            <a:spLocks noGrp="1"/>
          </p:cNvSpPr>
          <p:nvPr>
            <p:ph sz="half" idx="2"/>
          </p:nvPr>
        </p:nvSpPr>
        <p:spPr/>
        <p:txBody>
          <a:bodyPr/>
          <a:lstStyle/>
          <a:p>
            <a:r>
              <a:t>1.颗粒物是空气污染的主要污染物之一，包括PM2.5和PM10等。</a:t>
            </a:r>
          </a:p>
          <a:p>
            <a:r>
              <a:t>2.颗粒物可以进入人体呼吸道，对健康造成危害，如引发呼吸系统疾病、心血管疾病等。</a:t>
            </a:r>
          </a:p>
          <a:p>
            <a:r>
              <a:t>3.颗粒物的来源主要包括工业排放、汽车尾气、燃煤等。</a:t>
            </a:r>
          </a:p>
          <a:p/>
        </p:txBody>
      </p:sp>
      <p:sp>
        <p:nvSpPr>
          <p:cNvPr id="5" name="Text Placeholder 4"/>
          <p:cNvSpPr>
            <a:spLocks noGrp="1"/>
          </p:cNvSpPr>
          <p:nvPr>
            <p:ph type="body" idx="3"/>
          </p:nvPr>
        </p:nvSpPr>
        <p:spPr/>
        <p:txBody>
          <a:bodyPr/>
          <a:lstStyle/>
          <a:p>
            <a:r>
              <a:t>二氧化硫</a:t>
            </a:r>
          </a:p>
        </p:txBody>
      </p:sp>
      <p:sp>
        <p:nvSpPr>
          <p:cNvPr id="6" name="Content Placeholder 5"/>
          <p:cNvSpPr>
            <a:spLocks noGrp="1"/>
          </p:cNvSpPr>
          <p:nvPr>
            <p:ph sz="half" idx="4"/>
          </p:nvPr>
        </p:nvSpPr>
        <p:spPr/>
        <p:txBody>
          <a:bodyPr/>
          <a:lstStyle/>
          <a:p>
            <a:r>
              <a:t>1.二氧化硫是空气污染的主要污染物之一，主要来源于燃煤、工业生产等。</a:t>
            </a:r>
          </a:p>
          <a:p>
            <a:r>
              <a:t>2.二氧化硫可以引起酸雨，对环境造成破坏，同时也会对人类健康造成危害，如引发呼吸系统疾病、心血管疾病等。</a:t>
            </a:r>
          </a:p>
          <a:p>
            <a:r>
              <a:t>3.随着环保政策的实施，二氧化硫排放量已经有所下降。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空气污染的主要污染物</a:t>
            </a:r>
          </a:p>
        </p:txBody>
      </p:sp>
      <p:sp>
        <p:nvSpPr>
          <p:cNvPr id="3" name="Text Placeholder 2"/>
          <p:cNvSpPr>
            <a:spLocks noGrp="1"/>
          </p:cNvSpPr>
          <p:nvPr>
            <p:ph type="body" idx="1"/>
          </p:nvPr>
        </p:nvSpPr>
        <p:spPr/>
        <p:txBody>
          <a:bodyPr/>
          <a:lstStyle/>
          <a:p>
            <a:r>
              <a:t>氮氧化物</a:t>
            </a:r>
          </a:p>
        </p:txBody>
      </p:sp>
      <p:sp>
        <p:nvSpPr>
          <p:cNvPr id="4" name="Content Placeholder 3"/>
          <p:cNvSpPr>
            <a:spLocks noGrp="1"/>
          </p:cNvSpPr>
          <p:nvPr>
            <p:ph sz="half" idx="2"/>
          </p:nvPr>
        </p:nvSpPr>
        <p:spPr/>
        <p:txBody>
          <a:bodyPr/>
          <a:lstStyle/>
          <a:p>
            <a:r>
              <a:t>1.氮氧化物是空气污染的主要污染物之一，主要来源于汽车尾气、燃煤等。</a:t>
            </a:r>
          </a:p>
          <a:p>
            <a:r>
              <a:t>2.氮氧化物可以形成光化学烟雾，对环境造成破坏，同时也会对人类健康造成危害，如引发呼吸系统疾病、心血管疾病等。</a:t>
            </a:r>
          </a:p>
          <a:p>
            <a:r>
              <a:t>3.随着环保政策的实施，氮氧化物排放量已经有所下降。</a:t>
            </a:r>
          </a:p>
          <a:p/>
        </p:txBody>
      </p:sp>
      <p:sp>
        <p:nvSpPr>
          <p:cNvPr id="5" name="Text Placeholder 4"/>
          <p:cNvSpPr>
            <a:spLocks noGrp="1"/>
          </p:cNvSpPr>
          <p:nvPr>
            <p:ph type="body" idx="3"/>
          </p:nvPr>
        </p:nvSpPr>
        <p:spPr/>
        <p:txBody>
          <a:bodyPr/>
          <a:lstStyle/>
          <a:p>
            <a:r>
              <a:t>挥发性有机物</a:t>
            </a:r>
          </a:p>
        </p:txBody>
      </p:sp>
      <p:sp>
        <p:nvSpPr>
          <p:cNvPr id="6" name="Content Placeholder 5"/>
          <p:cNvSpPr>
            <a:spLocks noGrp="1"/>
          </p:cNvSpPr>
          <p:nvPr>
            <p:ph sz="half" idx="4"/>
          </p:nvPr>
        </p:nvSpPr>
        <p:spPr/>
        <p:txBody>
          <a:bodyPr/>
          <a:lstStyle/>
          <a:p>
            <a:r>
              <a:t>1.挥发性有机物是空气污染的主要污染物之一，主要来源于工业生产、汽车尾气等。</a:t>
            </a:r>
          </a:p>
          <a:p>
            <a:r>
              <a:t>2.挥发性有机物可以形成光化学烟雾，对环境造成破坏，同时也会对人类健康造成危害，如引发呼吸系统疾病、心血管疾病等。</a:t>
            </a:r>
          </a:p>
          <a:p>
            <a:r>
              <a:t>3.随着环保政策的实施，挥发性有机物排放量已经有所下降。</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空气污染的主要污染物</a:t>
            </a:r>
          </a:p>
        </p:txBody>
      </p:sp>
      <p:sp>
        <p:nvSpPr>
          <p:cNvPr id="3" name="Text Placeholder 2"/>
          <p:cNvSpPr>
            <a:spLocks noGrp="1"/>
          </p:cNvSpPr>
          <p:nvPr>
            <p:ph type="body" idx="1"/>
          </p:nvPr>
        </p:nvSpPr>
        <p:spPr/>
        <p:txBody>
          <a:bodyPr/>
          <a:lstStyle/>
          <a:p>
            <a:r>
              <a:t>一氧化碳</a:t>
            </a:r>
          </a:p>
        </p:txBody>
      </p:sp>
      <p:sp>
        <p:nvSpPr>
          <p:cNvPr id="4" name="Content Placeholder 3"/>
          <p:cNvSpPr>
            <a:spLocks noGrp="1"/>
          </p:cNvSpPr>
          <p:nvPr>
            <p:ph sz="half" idx="2"/>
          </p:nvPr>
        </p:nvSpPr>
        <p:spPr/>
        <p:txBody>
          <a:bodyPr/>
          <a:lstStyle/>
          <a:p>
            <a:r>
              <a:t>1.一氧化碳是空气污染的主要污染物之一，主要来源于汽车尾气、燃煤等。</a:t>
            </a:r>
          </a:p>
          <a:p>
            <a:r>
              <a:t>2.一氧化碳可以对人体的神经系统造成损害，同时也会对人类健康造成危害，如引发心血管疾病等。</a:t>
            </a:r>
          </a:p>
          <a:p>
            <a:r>
              <a:t>3.随着环保政策的实施，一氧化碳排放量已经有所下降。</a:t>
            </a:r>
          </a:p>
          <a:p/>
        </p:txBody>
      </p:sp>
      <p:sp>
        <p:nvSpPr>
          <p:cNvPr id="5" name="Text Placeholder 4"/>
          <p:cNvSpPr>
            <a:spLocks noGrp="1"/>
          </p:cNvSpPr>
          <p:nvPr>
            <p:ph type="body" idx="3"/>
          </p:nvPr>
        </p:nvSpPr>
        <p:spPr/>
        <p:txBody>
          <a:bodyPr/>
          <a:lstStyle/>
          <a:p>
            <a:r>
              <a:t>臭氧</a:t>
            </a:r>
          </a:p>
        </p:txBody>
      </p:sp>
      <p:sp>
        <p:nvSpPr>
          <p:cNvPr id="6" name="Content Placeholder 5"/>
          <p:cNvSpPr>
            <a:spLocks noGrp="1"/>
          </p:cNvSpPr>
          <p:nvPr>
            <p:ph sz="half" idx="4"/>
          </p:nvPr>
        </p:nvSpPr>
        <p:spPr/>
        <p:txBody>
          <a:bodyPr/>
          <a:lstStyle/>
          <a:p>
            <a:r>
              <a:t>1.臭氧是空气污染的主要污染物之一，主要来源于汽车尾气、工业生产等。</a:t>
            </a:r>
          </a:p>
          <a:p>
            <a:r>
              <a:t>2.臭氧可以对人体的呼吸道造成损害，同时也会对人类健康造成危害，如引发呼吸系统疾病、心血管疾病等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空气污染对健康的影响</a:t>
            </a:r>
          </a:p>
        </p:txBody>
      </p:sp>
      <p:sp>
        <p:nvSpPr>
          <p:cNvPr id="3" name="Subtitle 2"/>
          <p:cNvSpPr>
            <a:spLocks noGrp="1"/>
          </p:cNvSpPr>
          <p:nvPr>
            <p:ph type="subTitle" idx="1"/>
          </p:nvPr>
        </p:nvSpPr>
        <p:spPr/>
        <p:txBody>
          <a:bodyPr/>
          <a:lstStyle/>
          <a:p>
            <a:r>
              <a:t>空气污染与健康影响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空气污染对健康的影响</a:t>
            </a:r>
          </a:p>
        </p:txBody>
      </p:sp>
      <p:sp>
        <p:nvSpPr>
          <p:cNvPr id="3" name="Text Placeholder 2"/>
          <p:cNvSpPr>
            <a:spLocks noGrp="1"/>
          </p:cNvSpPr>
          <p:nvPr>
            <p:ph type="body" idx="1"/>
          </p:nvPr>
        </p:nvSpPr>
        <p:spPr/>
        <p:txBody>
          <a:bodyPr/>
          <a:lstStyle/>
          <a:p>
            <a:r>
              <a:t>空气污染对呼吸系统的影响</a:t>
            </a:r>
          </a:p>
        </p:txBody>
      </p:sp>
      <p:sp>
        <p:nvSpPr>
          <p:cNvPr id="4" name="Content Placeholder 3"/>
          <p:cNvSpPr>
            <a:spLocks noGrp="1"/>
          </p:cNvSpPr>
          <p:nvPr>
            <p:ph sz="half" idx="2"/>
          </p:nvPr>
        </p:nvSpPr>
        <p:spPr/>
        <p:txBody>
          <a:bodyPr/>
          <a:lstStyle/>
          <a:p>
            <a:r>
              <a:t>1.空气污染中的颗粒物和有害气体可以刺激和损伤呼吸道，引发慢性阻塞性肺疾病、哮喘等呼吸系统疾病。</a:t>
            </a:r>
          </a:p>
          <a:p>
            <a:r>
              <a:t>2.长期暴露在空气污染中的人群，其呼吸系统疾病的发病率和死亡率均显著增加。</a:t>
            </a:r>
          </a:p>
          <a:p>
            <a:r>
              <a:t>3.近年来，随着空气质量的改善，呼吸系统疾病的发病率和死亡率也有所下降，但仍需持续关注和努力改善空气质量。</a:t>
            </a:r>
          </a:p>
          <a:p/>
        </p:txBody>
      </p:sp>
      <p:sp>
        <p:nvSpPr>
          <p:cNvPr id="5" name="Text Placeholder 4"/>
          <p:cNvSpPr>
            <a:spLocks noGrp="1"/>
          </p:cNvSpPr>
          <p:nvPr>
            <p:ph type="body" idx="3"/>
          </p:nvPr>
        </p:nvSpPr>
        <p:spPr/>
        <p:txBody>
          <a:bodyPr/>
          <a:lstStyle/>
          <a:p>
            <a:r>
              <a:t>空气污染对心血管系统的影响</a:t>
            </a:r>
          </a:p>
        </p:txBody>
      </p:sp>
      <p:sp>
        <p:nvSpPr>
          <p:cNvPr id="6" name="Content Placeholder 5"/>
          <p:cNvSpPr>
            <a:spLocks noGrp="1"/>
          </p:cNvSpPr>
          <p:nvPr>
            <p:ph sz="half" idx="4"/>
          </p:nvPr>
        </p:nvSpPr>
        <p:spPr/>
        <p:txBody>
          <a:bodyPr/>
          <a:lstStyle/>
          <a:p>
            <a:r>
              <a:t>1.空气污染中的颗粒物和有害气体可以引起心血管系统的炎症反应，增加心脏病和中风的风险。</a:t>
            </a:r>
          </a:p>
          <a:p>
            <a:r>
              <a:t>2.空气污染与心血管疾病的关系已经被大量研究证实，且这种关系在高污染地区更为明显。</a:t>
            </a:r>
          </a:p>
          <a:p>
            <a:r>
              <a:t>3.针对空气污染对心血管系统的影响，目前的研究主要集中在预防和治疗方面，包括使用药物、改善生活方式等。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空气污染对健康的影响</a:t>
            </a:r>
          </a:p>
        </p:txBody>
      </p:sp>
      <p:sp>
        <p:nvSpPr>
          <p:cNvPr id="3" name="Text Placeholder 2"/>
          <p:cNvSpPr>
            <a:spLocks noGrp="1"/>
          </p:cNvSpPr>
          <p:nvPr>
            <p:ph type="body" idx="1"/>
          </p:nvPr>
        </p:nvSpPr>
        <p:spPr/>
        <p:txBody>
          <a:bodyPr/>
          <a:lstStyle/>
          <a:p>
            <a:r>
              <a:t>空气污染对神经系统的影响</a:t>
            </a:r>
          </a:p>
        </p:txBody>
      </p:sp>
      <p:sp>
        <p:nvSpPr>
          <p:cNvPr id="4" name="Content Placeholder 3"/>
          <p:cNvSpPr>
            <a:spLocks noGrp="1"/>
          </p:cNvSpPr>
          <p:nvPr>
            <p:ph sz="half" idx="2"/>
          </p:nvPr>
        </p:nvSpPr>
        <p:spPr/>
        <p:txBody>
          <a:bodyPr/>
          <a:lstStyle/>
          <a:p>
            <a:r>
              <a:t>1.空气污染中的有害物质可以直接进入大脑，对神经系统造成损伤，引发认知功能下降、神经系统疾病等。</a:t>
            </a:r>
          </a:p>
          <a:p>
            <a:r>
              <a:t>2.空气污染对神经系统的影响主要体现在儿童和老年人身上，因为他们的神经系统更易受到损伤。</a:t>
            </a:r>
          </a:p>
          <a:p>
            <a:r>
              <a:t>3.目前，针对空气污染对神经系统的影响，研究主要集中在预防和治疗方面，包括使用药物、改善生活方式等。</a:t>
            </a:r>
          </a:p>
          <a:p/>
        </p:txBody>
      </p:sp>
      <p:sp>
        <p:nvSpPr>
          <p:cNvPr id="5" name="Text Placeholder 4"/>
          <p:cNvSpPr>
            <a:spLocks noGrp="1"/>
          </p:cNvSpPr>
          <p:nvPr>
            <p:ph type="body" idx="3"/>
          </p:nvPr>
        </p:nvSpPr>
        <p:spPr/>
        <p:txBody>
          <a:bodyPr/>
          <a:lstStyle/>
          <a:p>
            <a:r>
              <a:t>空气污染对免疫系统的影响</a:t>
            </a:r>
          </a:p>
        </p:txBody>
      </p:sp>
      <p:sp>
        <p:nvSpPr>
          <p:cNvPr id="6" name="Content Placeholder 5"/>
          <p:cNvSpPr>
            <a:spLocks noGrp="1"/>
          </p:cNvSpPr>
          <p:nvPr>
            <p:ph sz="half" idx="4"/>
          </p:nvPr>
        </p:nvSpPr>
        <p:spPr/>
        <p:txBody>
          <a:bodyPr/>
          <a:lstStyle/>
          <a:p>
            <a:r>
              <a:t>1.空气污染中的有害物质可以影响免疫系统的功能，降低机体的抵抗力，增加感染的风险。</a:t>
            </a:r>
          </a:p>
          <a:p>
            <a:r>
              <a:t>2.空气污染对免疫系统的影响主要体现在儿童和老年人身上，因为他们的免疫系统更易受到损伤。</a:t>
            </a:r>
          </a:p>
          <a:p>
            <a:r>
              <a:t>3.目前，针对空气污染对免疫系统的影响，研究主要集中在预防和治疗方面，包括使用药物、改善生活方式等。</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空气污染对健康的影响</a:t>
            </a:r>
          </a:p>
        </p:txBody>
      </p:sp>
      <p:sp>
        <p:nvSpPr>
          <p:cNvPr id="3" name="Content Placeholder 2"/>
          <p:cNvSpPr>
            <a:spLocks noGrp="1"/>
          </p:cNvSpPr>
          <p:nvPr>
            <p:ph sz="half" idx="2"/>
          </p:nvPr>
        </p:nvSpPr>
        <p:spPr/>
        <p:txBody>
          <a:bodyPr/>
          <a:lstStyle/>
          <a:p>
            <a:r>
              <a:t>1.空气污染中的有害物质可以影响生殖系统的功能，降低生育能力，增加胎儿畸形的风险。</a:t>
            </a:r>
          </a:p>
          <a:p>
            <a:r>
              <a:t>2.空气污染对生殖系统的影响主要体现在男性和孕妇身上，因为他们的生殖系统更易受到损伤。</a:t>
            </a:r>
          </a:p>
          <a:p>
            <a:r>
              <a:t>3.目前，针对空气污染对生殖系统的影响，研究主要集中在预防和治疗方面，包括使用药物、改善生活方式等。</a:t>
            </a:r>
          </a:p>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空气污染对生殖系统的影响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呼吸系统疾病与空气污染的关系</a:t>
            </a:r>
          </a:p>
        </p:txBody>
      </p:sp>
      <p:sp>
        <p:nvSpPr>
          <p:cNvPr id="3" name="Subtitle 2"/>
          <p:cNvSpPr>
            <a:spLocks noGrp="1"/>
          </p:cNvSpPr>
          <p:nvPr>
            <p:ph type="subTitle" idx="1"/>
          </p:nvPr>
        </p:nvSpPr>
        <p:spPr/>
        <p:txBody>
          <a:bodyPr/>
          <a:lstStyle/>
          <a:p>
            <a:r>
              <a:t>空气污染与健康影响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呼吸系统疾病与空气污染的关系</a:t>
            </a:r>
          </a:p>
        </p:txBody>
      </p:sp>
      <p:sp>
        <p:nvSpPr>
          <p:cNvPr id="3" name="Text Placeholder 2"/>
          <p:cNvSpPr>
            <a:spLocks noGrp="1"/>
          </p:cNvSpPr>
          <p:nvPr>
            <p:ph type="body" idx="1"/>
          </p:nvPr>
        </p:nvSpPr>
        <p:spPr/>
        <p:txBody>
          <a:bodyPr/>
          <a:lstStyle/>
          <a:p>
            <a:r>
              <a:t>空气中的颗粒物对呼吸系统的危害</a:t>
            </a:r>
          </a:p>
        </p:txBody>
      </p:sp>
      <p:sp>
        <p:nvSpPr>
          <p:cNvPr id="4" name="Content Placeholder 3"/>
          <p:cNvSpPr>
            <a:spLocks noGrp="1"/>
          </p:cNvSpPr>
          <p:nvPr>
            <p:ph sz="half" idx="2"/>
          </p:nvPr>
        </p:nvSpPr>
        <p:spPr/>
        <p:txBody>
          <a:bodyPr/>
          <a:lstStyle/>
          <a:p>
            <a:r>
              <a:t>1.颗粒物是大气污染物的主要成分之一，其直径小于或等于10微米。</a:t>
            </a:r>
          </a:p>
          <a:p>
            <a:r>
              <a:t>2.长期吸入高浓度的颗粒物会导致慢性阻塞性肺疾病、肺癌等呼吸系统疾病的发生。</a:t>
            </a:r>
          </a:p>
          <a:p>
            <a:r>
              <a:t>3.研究表明，PM2.5对人体健康的危害更大，因为它们可以直接进入人体的呼吸道。</a:t>
            </a:r>
          </a:p>
          <a:p/>
        </p:txBody>
      </p:sp>
      <p:sp>
        <p:nvSpPr>
          <p:cNvPr id="5" name="Text Placeholder 4"/>
          <p:cNvSpPr>
            <a:spLocks noGrp="1"/>
          </p:cNvSpPr>
          <p:nvPr>
            <p:ph type="body" idx="3"/>
          </p:nvPr>
        </p:nvSpPr>
        <p:spPr/>
        <p:txBody>
          <a:bodyPr/>
          <a:lstStyle/>
          <a:p>
            <a:r>
              <a:t>空气污染与哮喘</a:t>
            </a:r>
          </a:p>
        </p:txBody>
      </p:sp>
      <p:sp>
        <p:nvSpPr>
          <p:cNvPr id="6" name="Content Placeholder 5"/>
          <p:cNvSpPr>
            <a:spLocks noGrp="1"/>
          </p:cNvSpPr>
          <p:nvPr>
            <p:ph sz="half" idx="4"/>
          </p:nvPr>
        </p:nvSpPr>
        <p:spPr/>
        <p:txBody>
          <a:bodyPr/>
          <a:lstStyle/>
          <a:p>
            <a:r>
              <a:t>1.空气污染是导致儿童哮喘发病率上升的重要因素之一。</a:t>
            </a:r>
          </a:p>
          <a:p>
            <a:r>
              <a:t>2.发展中国家和城市地区的空气质量恶化与儿童哮喘发病率上升的关系更为密切。</a:t>
            </a:r>
          </a:p>
          <a:p>
            <a:r>
              <a:t>3.PM2.5、二氧化硫、氮氧化物等空气污染物都可以诱发哮喘发作。</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https://d.book118.com/198124042057006046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空气污染的定义与来源</vt:lpstr>
      <vt:lpstr> 空气污染的定义与来源</vt:lpstr>
      <vt:lpstr> 空气污染的定义与来源</vt:lpstr>
      <vt:lpstr> 空气污染的定义与来源</vt:lpstr>
      <vt:lpstr> 空气污染的主要污染物</vt:lpstr>
      <vt:lpstr> 空气污染的主要污染物</vt:lpstr>
      <vt:lpstr> 空气污染的主要污染物</vt:lpstr>
      <vt:lpstr> 空气污染的主要污染物</vt:lpstr>
      <vt:lpstr> 空气污染对健康的影响</vt:lpstr>
      <vt:lpstr> 空气污染对健康的影响</vt:lpstr>
      <vt:lpstr> 空气污染对健康的影响</vt:lpstr>
      <vt:lpstr> 空气污染对健康的影响</vt:lpstr>
      <vt:lpstr> 呼吸系统疾病与空气污染的关系</vt:lpstr>
      <vt:lpstr> 呼吸系统疾病与空气污染的关系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2024-09-27T07:16:47.886</cp:lastPrinted>
  <dcterms:created xsi:type="dcterms:W3CDTF">2024-09-26T23:16:47Z</dcterms:created>
  <dcterms:modified xsi:type="dcterms:W3CDTF">2024-09-26T23:16:50Z</dcterms:modified>
</cp:coreProperties>
</file>