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023504-08EF-4ED9-BC6B-41C76A0C82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31EED-5DED-45AD-BBD3-A9BE3B100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63C5F8-DDA4-4306-9B21-3F36C72E3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AF2DD9-DA33-442C-9050-4C158A192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0FFCB7-9844-47BA-8EA9-9BFC1551C2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99C0C5-7BD8-42C0-9362-61475C9FF8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B32458-C929-42DE-AE11-D610EE095D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04DB40-4854-4A13-AC3B-DD228485E2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FC0E3F-A0B0-4286-825C-BB7FCFA24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F0ADF8-E68D-4882-8030-AD06D6C18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B5989-707F-4C1C-930B-DB0D71B56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25025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年度计划培养卓越汽车行业技术人才的发展与培训计划</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汽车行业技术人才现状与挑战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卓越汽车行业技术人才素质模型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发展与培训计划设计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实施策略与保障措施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预期成果与效益评估</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适应汽车行业发展需求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随着汽车技术的不断创新和市场竞争的加剧，培养具备高素质和专业技能的汽车行业技术人才显得尤为重要。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推动汽车行业转型升级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通过培养卓越的技术人才，推动汽车行业的转型升级和可持续发展。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提高企业核心竞争力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培养具备创新能力和实践经验的技术人才，有助于提高企业的核心竞争力和市场地位。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培养学员掌握汽车设计、制造、检测、维修等方面的专业知识与技能。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掌握汽车专业知识与技能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通过实践训练和案例分析等方式，培养学员具备创新能力和解决实际问题的能力。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具备创新能力和实践能力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通过团队合作和项目实践等方式，培养学员具备良好的团队合作精神和沟通协调能力。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培养团队合作精神</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鼓励并支持学员参加相关职业资格考试，获得行业认可的职业资格证书，提高就业竞争力。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获得行业认可的职业资格证书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培养目标与期望成果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汽车行业技术人才现状与挑战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随着汽车行业的快速发展，高素质技术人才供不应求，尤其在新能源、智能网联等领域。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技术人才短缺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技能水平参差不齐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人才流失严重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现有技术人才中，部分人员技能水平不足以满足行业发展的需求，亟需提升。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部分优秀技术人才因薪酬待遇、发展空间等原因流失到其他行业或国家。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当前汽车行业技术人才状况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国际竞争加剧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随着全球化进程的推进，国际汽车市场竞争日益激烈，对技术人才的国际视野和创新能力提出更高要求。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新能源汽车及智能化发展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新能源汽车及智能化技术的快速发展为汽车行业技术人才提供了新的发展机遇和空间。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技术更新迅速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汽车行业技术更新换代速度加快，要求技术人才持续学习新知识、新技能。</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未来汽车行业将更加注重技术人才的创新能力、跨界整合能力和数字化技能。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技能需求变化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随着新能源汽车、智能网联等领域的崛起，汽车行业技术人才结构将趋向多元化，涉及更多领域和专业。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多元化人才结构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为适应行业发展趋势，汽车行业技术人才培养模式将不断创新，包括校企合作、在线教育、实践训练等多种方式。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人才培养模式创新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卓越汽车行业技术人才素质模型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掌握汽车构造、原理、设计等方面的基本理论。</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汽车工程基础知识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具备汽车研发、制造、维修等领域的实践操作能力。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专业技能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了解并掌握新能源汽车、智能驾驶等前沿技术动态。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行业前沿技术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分析能力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能够深入剖析问题，抓住问题本质，提出针对性解决方案。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创新意识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具备探索新领域、尝试新方法的勇气和胆识。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学习能力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持续学习，不断提升自我，适应行业发展的需求。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创新思维与解决问题能力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积极融入团队，与团队成员相互支持、共同进步。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团队精神</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善于倾听与表达，能够有效地与团队成员及上级沟通交流。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沟通技巧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在团队中发挥积极作用，协调各方资源，推动项目进展。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协作能力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职业操守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遵守行业规范，秉持诚信、公正、客观的职业态度。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责任意识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对工作认真负责，勇于承担责任，追求高标准的工作质量。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企业忠诚度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对企业忠诚，积极维护企业形象和利益。</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职业道德与责任心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发展与培训计划设计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https://d.book118.com/198125025020006033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2024-09-10T23:06:13.086</cp:lastPrinted>
  <dcterms:created xsi:type="dcterms:W3CDTF">2024-09-10T15:06:13Z</dcterms:created>
  <dcterms:modified xsi:type="dcterms:W3CDTF">2024-09-10T15:06:15Z</dcterms:modified>
</cp:coreProperties>
</file>