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479C7-CCAF-4C01-AED4-EB65ACA06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794FA-FCFC-4427-9B34-43BBABE8E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51E3C-507E-428C-B154-F8D8EF54C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DF70FD-D38B-44C9-BD07-6BC8DC2A7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D0AAE7-96E1-475A-9734-00F3CD9C5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34DA38-CC2E-45CE-AA82-EAFA82198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472BD6-F1F7-4644-8E4A-4D4C84400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5EC4B-AE11-4E69-BA1B-F7A5A6220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FD72B-9836-4394-A14A-B1147FD7D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BD66C-047B-4301-8D81-C7B1620A0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49E2B-EC87-4CBF-8207-311522837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25045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糖尿病肾病一级护理PPT大纲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一级护理在糖尿病肾病中的应用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糖尿病肾病患者的病情监测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糖尿病肾病患者的用药护理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特殊情况处理与护理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糖尿病肾病是指由糖尿病引起的慢性肾脏疾病，是糖尿病的常见并发症之一。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糖尿病肾病可分为五期，从早期的肾小球高滤过期到终末期肾病，病程漫长且逐渐恶化。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4293" b="2429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糖尿病肾病的发病机制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长期高血糖状态导致肾小球滤过率增加，肾小球基底膜受损，蛋白质滤过增加。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胰岛素抵抗引起肾小球内高压、高灌注、高滤过状态，加重肾脏负担。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高血糖引起的氧化应激反应导致肾组织损伤。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炎症反应参与糖尿病肾病的发病过程，促进肾脏纤维化。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胰岛素抵抗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氧化应激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炎症反应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如乏力、腰酸、夜尿增多等。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肾功能不全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随着病情进展，可出现肾功能不全的表现，如恶心、呕吐、贫血等。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高血压在糖尿病肾病患者中常见，且不易控制。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早期可出现下肢或颜面部水肿，随着病情加重，水肿范围扩大。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蛋白尿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表现为尿液中出现泡沫，且长时间不易消散。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糖尿病肾病的症状与表现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一级护理在糖尿病肾病中的应用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全面、基础、及时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级护理是一种全面、基础、及时的护理服务，旨在为患者提供高质量的医疗和生活护理，满足患者的生理和心理需求。在糖尿病肾病中，一级护理的重要性主要体现在预防并发症、促进康复和改善患者生活质量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一级护理的定义与重要性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一级护理在糖尿病肾病中的实施方法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个性化、综合性、全程性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级护理在糖尿病肾病中的实施方法应具备个性化、综合性和全程性的特点。个性化护理是根据患者的具体情况制定个性化的护理计划；综合性护理是结合药物治疗、饮食调整、运动康复等多种手段进行综合治疗；全程性护理则是指从患者入院到出院的全程护理服务，包括病情评估、护理计划的制定和实施、病情监测和记录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患者满意度、并发症发生率、康复效果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级护理的效果评估主要通过患者满意度、并发症发生率和康复效果三个方面进行评估。患者满意度是衡量一级护理质量的重要指标，包括对护理服务态度、技能水平等方面的评价；并发症发生率反映了护理措施的有效性和安全性；康复效果则通过患者的病情状况、生活质量等方面的改善情况进行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一级护理的效果评估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糖尿病肾病患者的日常护理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合理控制饮食是糖尿病肾病患者日常护理的重要环节。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根据患者的病情和医生的建议，制定个性化的饮食计划，控制热量摄入，保持营养均衡。限制高糖、高脂肪、高盐、高嘌呤食物的摄入，增加膳食纤维的摄入，保持适当的饮水量。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培养良好的饮食习惯对糖尿病肾病患者的康复至关重要。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定时定量进餐，避免暴饮暴食，保持饮食规律。注意饮食卫生，避免食用过期变质的食品。鼓励患者多食用新鲜蔬菜、水果、全谷类食物，以及富含优质蛋白质的食物。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了解患者的饮食习惯和偏好，有助于更好地指导他们的日常饮食。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与患者及家属沟通，了解他们的饮食习惯和偏好，以便在制定饮食计划时充分考虑。鼓励患者积极参与制定饮食计划，提高他们的自我管理和控制能力。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适当的运动有助于提高糖尿病肾病患者的身体素质和免疫力。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根据患者的病情和身体状况，制定个性化的运动计划，包括有氧运动、力量训练等。运动时应避免剧烈运动和过度疲劳，注意运动过程中的安全和防护措施。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运动过程中应注意补充水分和适当的休息。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在运动过程中，应适时补充水分，避免脱水。当患者出现疲劳、胸闷、气短等症状时，应立即停止运动，进行适当的休息和调整。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长期坚持适量的运动对糖尿病肾病患者的康复有益。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鼓励患者长期坚持适量的运动，以提高身体素质和免疫力。在运动过程中，应保持积极的心态和乐观的情绪，避免因运动产生的负面情绪影响患者的康复进程。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https://d.book118.com/198125045014006032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2024-09-09T08:29:14.941</cp:lastPrinted>
  <dcterms:created xsi:type="dcterms:W3CDTF">2024-09-09T00:29:14Z</dcterms:created>
  <dcterms:modified xsi:type="dcterms:W3CDTF">2024-09-09T00:29:17Z</dcterms:modified>
</cp:coreProperties>
</file>