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2F323-AEAE-4ED6-941D-E7BE79EC0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BA0D6-1F0E-4368-A9EB-FF1888E9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D6CD0-FA3D-443B-BCAA-D07124825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29088-A7C9-45E4-A54F-02C5BA6C7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205C4-CFD8-426B-B965-9774685B6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9E534-A30F-4B8F-8BE2-9C980BF24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D3422-627F-4A20-8052-8B1E3908B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DAB9C-3496-4446-9ABC-C04F9020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053CE-5D4C-473E-8529-6A23D9A87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6969A-814C-41C5-9529-A9013923F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38C35-08F3-4DB8-8EA7-84C5A650E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513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呼吸科护理教学课件PPT\n## 1.呼吸科护理概述及重要性\n### 1.1呼吸科护理的定义与范围\n### 1.2呼吸科疾病的主要类型及特点\n### 1.3呼吸科护理在整体治疗中的重要性\n## 2.呼吸科护理基础知识\n### 2.1呼吸系统的结构与功能概述\n### 2.2呼吸系统疾病的主要病因及发病机制\n### 2.3呼吸科护理的基本原理与方法\n## 3.呼吸科常见疾病护理\n### 3.1慢性阻塞性肺疾病（COPD）的护理\n### 3.2哮喘的护理\n### 3.3肺炎的护理\n## 4.呼吸科重症疾病护理\n### 4.1急性呼吸窘迫综合症（ARDS）的护理\n### 4.2呼吸衰竭的护理\n### 4.3机械通气的护理\n## 5.呼吸科护理技术操作\n### 5.1动脉血气分析的采集与评估\n### 5.2氧疗技术的应用与护理\n### 5.3呼吸功能锻炼的方法与指导\n## 6.呼吸科患者的健康教育\n### 6.1呼吸科患者的健康指导原则与方法\n### 6.2呼吸科患者的心理护理与沟通技巧\n### 6.3呼吸科患者的出院指导与随访\n## 7.呼吸科护理质量管理与持续改进\n### 7.1呼吸科护理质量管理体系的建立与实施\n### 7.2呼吸科护理质量监测与评估方法\n### 7.3呼吸科护理持续改进的策略与实践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呼吸科护理教学课件PPT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呼吸科护理概述及重要性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呼吸科护理是护理学的一个分支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关注呼吸系统的健康与疾病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涉及呼吸科疾病的预防、诊断、治疗和康复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呼吸科护理的范围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呼吸功能障碍的护理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呼吸科手术的护理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呼吸科疾病的主要类型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感染性呼吸疾病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阻塞性呼吸疾病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限制性呼吸疾病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呼吸功能紊乱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呼吸科疾病的特点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症状复杂多样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疾病进展缓慢，易复发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护理干预对疾病恢复至关重要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呼吸科疾病的主要类型及特点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呼吸科护理在整体治疗中的重要性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呼吸科护理对疾病恢复的影响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呼吸科护理对患者心理的影响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提高治疗依从性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呼吸科护理基础知识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呼吸系统的结构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上呼吸道：鼻腔、咽腔、喉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下呼吸道：气管、支气管、肺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呼吸肌：膈肌、肋间肌、锁骨下肌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呼吸系统的功能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气体交换：氧气的摄取和二氧化碳的排放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防御机制：清除呼吸道异物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内分泌功能：产生呼吸激素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呼吸系统的结构与功能概述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呼吸系统疾病的主要病因</a:t>
                </a:r>
                <a:endParaRPr/>
              </a:p>
            </p:txBody>
          </p:sp>
          <p:sp>
            <p:nvSpPr>
              <p:cNvPr id="3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感染：病毒、细菌、真菌等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吸烟：主动吸烟、被动吸烟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环境因素：空气污染、职业暴露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遗传因素：遗传性疾病、家族史</a:t>
                </a:r>
                <a:endParaRPr/>
              </a:p>
            </p:txBody>
          </p:sp>
          <p:sp>
            <p:nvSpPr>
              <p:cNvPr id="3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呼吸系统疾病的发病机制</a:t>
                </a:r>
                <a:endParaRPr/>
              </a:p>
            </p:txBody>
          </p:sp>
          <p:sp>
            <p:nvSpPr>
              <p:cNvPr id="3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炎症反应：炎症细胞的活化和炎症介质的释放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免疫失衡：免疫系统功能紊乱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损伤与修复：组织损伤与修复过程的失衡</a:t>
                </a:r>
                <a:endParaRPr/>
              </a:p>
            </p:txBody>
          </p:sp>
          <p:sp>
            <p:nvSpPr>
              <p:cNvPr id="3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呼吸系统疾病的主要病因及发病机制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呼吸科护理的基本原理与方法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呼吸科护理的基本原理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促进有效气体交换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减轻呼吸困难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呼吸科护理的基本方法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清洁呼吸道：拍背、吸痰、湿化气道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呼吸功能锻炼：深呼吸、缩唇呼吸、慢速行走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氧疗：低流量吸氧、高流量吸氧、无创通气</a:t>
                </a:r>
                <a:endParaRPr/>
              </a:p>
            </p:txBody>
          </p:sp>
          <p:pic>
            <p:nvPicPr>
              <p:cNvPr id="3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呼吸科常见疾病护理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生活方式改变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避免接触有害物质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合理饮食与锻炼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药物治疗与护理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支气管扩张剂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氧疗与呼吸功能锻炼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长期低流量吸氧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缩唇呼吸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慢速行走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慢性阻塞性肺疾病(COPD)的护理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诱发因素的避免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避免接触过敏原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避免呼吸道感染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</a:t>
                </a:r>
                <a:endParaRPr/>
              </a:p>
            </p:txBody>
          </p:sp>
          <p:sp>
            <p:nvSpPr>
              <p:cNvPr id="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药物治疗与护理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支气管扩张剂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免疫抑制剂</a:t>
                </a:r>
                <a:endParaRPr/>
              </a:p>
            </p:txBody>
          </p:sp>
          <p:sp>
            <p:nvSpPr>
              <p:cNvPr id="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呼吸功能锻炼与心理护理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缩唇呼吸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心理疏导与沟通</a:t>
                </a:r>
                <a:endParaRPr/>
              </a:p>
            </p:txBody>
          </p:sp>
          <p:sp>
            <p:nvSpPr>
              <p:cNvPr id="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休息与营养支持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高热量、高蛋白、易消化的饮食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解热镇痛药物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祛痰药物</a:t>
                </a:r>
                <a:endParaRPr/>
              </a:p>
            </p:txBody>
          </p:sp>
          <p:pic>
            <p:nvPicPr>
              <p:cNvPr id="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呼吸道护理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清洁呼吸道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湿化气道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有效排痰</a:t>
                </a:r>
                <a:endParaRPr/>
              </a:p>
            </p:txBody>
          </p:sp>
          <p:pic>
            <p:nvPicPr>
              <p:cNvPr id="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呼吸科重症疾病护理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6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6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7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低氧血症的纠正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肺保护性通气策略</a:t>
                </a:r>
                <a:endParaRPr/>
              </a:p>
            </p:txBody>
          </p:sp>
          <p:sp>
            <p:nvSpPr>
              <p:cNvPr id="7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氧疗与通气策略</a:t>
                </a:r>
                <a:endParaRPr/>
              </a:p>
            </p:txBody>
          </p:sp>
        </p:grpSp>
        <p:grpSp>
          <p:nvGrpSpPr>
            <p:cNvPr id="7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液体管理</a:t>
                </a:r>
                <a:endParaRPr/>
              </a:p>
            </p:txBody>
          </p:sp>
          <p:sp>
            <p:nvSpPr>
              <p:cNvPr id="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控制液体入量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合理使用利尿剂</a:t>
                </a:r>
                <a:endParaRPr/>
              </a:p>
            </p:txBody>
          </p:sp>
        </p:grpSp>
        <p:grpSp>
          <p:nvGrpSpPr>
            <p:cNvPr id="7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7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endParaRPr/>
              </a:p>
            </p:txBody>
          </p:sp>
          <p:sp>
            <p:nvSpPr>
              <p:cNvPr id="7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肠内营养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肠外营养</a:t>
                </a:r>
                <a:endParaRPr/>
              </a:p>
            </p:txBody>
          </p: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急性呼吸窘迫综合症(ARDS)的护理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7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8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8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https://d.book118.com/198125131042006037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呼吸科护理教学课件PPT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2024-09-17T01:12:24.317</cp:lastPrinted>
  <dcterms:created xsi:type="dcterms:W3CDTF">2024-09-16T17:12:24Z</dcterms:created>
  <dcterms:modified xsi:type="dcterms:W3CDTF">2024-09-16T17:12:26Z</dcterms:modified>
</cp:coreProperties>
</file>