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DC7E3-B480-484A-B95C-4924CBB56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8103F-DD9A-46D3-910E-864BE02DF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7BED9-0549-4390-A45A-858E832C0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7657CD-4379-4D05-88F6-786F325FD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54E0BB-056C-4278-B981-EB750FF0B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5C345E-50CC-4A09-8726-2A0E024D3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E41691-524D-442F-9478-ADD9B3133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7DDCA-31F0-4A84-AE16-AD24EB01E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B77C6-C83A-42B2-B6A3-EE0518698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80EA3-26BD-43EE-9A75-C7580CA3A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99D30-ADA7-49D2-A1AC-38B2F2403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2603511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局部事件分析报告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局部事件概述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局部事件详细分析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应对措施及实施情况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分析特定区域内发生的事件，了解其背后的原因和影响因素。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通过深入研究和分析，为相关部门提供决策支持和建议。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促进对该区域事件的全面了解，推动相关问题的解决和改进。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957" r="595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特定区域内发生的事件，包括时间、地点、参与人员等。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事件的背景、原因、经过和结果。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相关数据和信息的收集、整理和分析。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局部事件概述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XXXX年XX月XX日，下午X点至X点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XX市XX区XX路与XX街交汇处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事件发生时间与地点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事件涉及人员及单位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当事人A、当事人B、目击者C、警察D等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XX市公安局XX分局、XX救援中心、XX医院等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当事人A与当事人B因交通纠纷发生口角，随后升级为肢体冲突。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目击者C发现后报警，警察D迅速赶到现场进行调解。在调解过程中，当事人A突然倒地不起，疑似突发疾病。警察D立即联系120急救中心，并协助医护人员将当事人A送往医院救治。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经过医院全力救治，当事人A脱离生命危险。警方对事件进行调查处理，对当事人B依法进行处罚，并对目击者C和警察D进行表彰。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事件简要经过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局部事件详细分析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经过初步调查，事件起因于设备故障，具体为控制系统出现错误。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人为操作失误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安全管理漏洞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在设备故障发生时，操作人员未能及时采取正确措施，导致事件扩大。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企业安全管理制度不完善，对设备维护和员工培训不足，间接导致事件发生。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事件原因剖析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影响范围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事件造成生产线停工，直接经济损失达数百万元；同时对企业声誉和市场形象造成负面影响。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持续时间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从事件发生到恢复正常生产，共计耗时一周。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事件性质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此次事件为一起典型的工业安全事故，暴露出企业在安全管理方面存在严重问题。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事件性质与影响评估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企业主体责任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企业作为安全生产的责任主体，应承担起主要责任，包括整改设备故障、加强员工培训和完善安全管理制度等。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监管部门责任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监管部门对企业安全生产负有监管责任，此次事件暴露出监管部门在执法检查和指导企业方面存在不足。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员工个人责任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涉事员工在操作设备时未能严格遵守操作规程，对事件发生负有一定责任。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相关责任划分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https://d.book118.com/198126035117006046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2024-09-27T18:36:07.991</cp:lastPrinted>
  <dcterms:created xsi:type="dcterms:W3CDTF">2024-09-27T10:36:08Z</dcterms:created>
  <dcterms:modified xsi:type="dcterms:W3CDTF">2024-09-27T10:36:10Z</dcterms:modified>
</cp:coreProperties>
</file>