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9CA386-F0FF-40C8-B4E4-290C3ACFF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02E56B-EEB4-481D-8251-8CF73F3D4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E6042E-1502-4A01-AF77-C7B01587C6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55DE3E-97D0-45F2-9DE8-A07A83507B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CA85FE-37B7-4D8D-B260-7BFC89D170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F9B902-03E3-44EB-A5DD-1D926316DA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38CDA1-AEF4-44D9-907A-52119272E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4F59B5-92A6-43D9-8272-08738896A6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02A049-886C-43D6-8C0C-8E8A0AE90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8C0B2E-6A79-42E4-85DC-A6721EA46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59EB62-826B-409F-A4BB-7476D5EED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126120033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夜班员工的健康饮食与作息指导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夜班员工的饮食建议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夜班员工的作息调整建议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健康饮食与作息的实践方法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夜班员工常见健康问题及应对措施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企业对夜班员工健康管理的责任与措施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夜班工作对健康的影响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生物钟紊乱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夜班工作会打乱人体的自然生物钟，导致睡眠质量下降、疲劳和注意力不集中等问题。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消化问题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夜间进食容易加重胃肠负担，引发消化不良、胃痛、腹胀等症状。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免疫力下降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长期夜班工作可能导致人体免疫力下降，增加感染疾病的风险。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健康饮食与作息的重要性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23925" y="5145189"/>
            <a:ext cx="2426717" cy="490334"/>
            <a:chOff x="923925" y="5145189"/>
            <a:chExt cx="2426717" cy="490334"/>
          </a:xfrm>
        </p:grpSpPr>
        <p:sp>
          <p:nvSpPr>
            <p:cNvPr id="85" name="TextBox 85"/>
            <p:cNvSpPr txBox="1"/>
            <p:nvPr/>
          </p:nvSpPr>
          <p:spPr>
            <a:xfrm>
              <a:off x="923925" y="514518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保持身体健康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87" name="TextBox 87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良好的饮食和作息习惯有助于提高夜班员工的注意力和工作效率。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3670300" y="3625158"/>
            <a:ext cx="2426717" cy="490334"/>
            <a:chOff x="3670300" y="3625158"/>
            <a:chExt cx="2426717" cy="490334"/>
          </a:xfrm>
        </p:grpSpPr>
        <p:sp>
          <p:nvSpPr>
            <p:cNvPr id="89" name="TextBox 89"/>
            <p:cNvSpPr txBox="1"/>
            <p:nvPr/>
          </p:nvSpPr>
          <p:spPr>
            <a:xfrm>
              <a:off x="3670300" y="3625158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提高工作效率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6318250" y="1917802"/>
            <a:ext cx="2426717" cy="490334"/>
            <a:chOff x="6318250" y="1917802"/>
            <a:chExt cx="2426717" cy="490334"/>
          </a:xfrm>
        </p:grpSpPr>
        <p:sp>
          <p:nvSpPr>
            <p:cNvPr id="91" name="TextBox 91"/>
            <p:cNvSpPr txBox="1"/>
            <p:nvPr/>
          </p:nvSpPr>
          <p:spPr>
            <a:xfrm>
              <a:off x="6318250" y="191780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改善生活质量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3" name="TextBox 93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健康的饮食和作息习惯有助于改善夜班员工的生活质量，缓解工作压力。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合理的饮食和作息习惯有助于维持身体各系统的正常运转，预防疾病。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夜班员工的饮食建议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88" r="2498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早餐要吃饱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夜班员工在白天休息，晚上工作，因此早餐是一天中最重要的一餐。应该选择高蛋白、高纤维、低脂肪的食物，如全麦面包、牛奶、鸡蛋、水果等，以确保充足的能量供应。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晚餐要适量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由于夜班员工的工作时间较晚，晚餐不宜过晚，也不宜过多。建议选择清淡易消化的食物，如蔬菜、瘦肉、鱼类等，避免食用过于油腻、辛辣的食物。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加餐要合理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夜班员工在工作过程中可能会感到饥饿，可以选择一些健康的零食，如坚果、水果、酸奶等，以补充能量和营养。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合理分配三餐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夜班员工需要摄入足够的维生素和矿物质，以维持身体的正常生理功能。建议多食用新鲜蔬菜、水果、全谷类食物等。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富含维生素和矿物质的食物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蛋白质是身体细胞的基本构成成分，对于夜班员工来说尤为重要。可以选择瘦肉、鱼类、豆类等优质蛋白质来源。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富含优质蛋白质的食物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夜班员工的工作时间较晚，身体容易受到氧化应激的影响。建议多食用富含抗氧化物质的食物，如深色蔬菜、水果、坚果等。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富含抗氧化物质的食物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选择营养丰富的食物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控制热量摄入，避免肥胖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除了控制饮食外，夜班员工还可以通过适量运动来消耗多余的热量，保持健康的体重。建议选择适合自己的运动方式，如散步、慢跑、瑜伽等。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适量运动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夜班员工应该根据自己的身体状况和工作强度，合理控制总热量摄入，避免过度摄入导致肥胖。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控制总热量摄入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在选择食物时，可以选择低热量、高营养的食物，如蔬菜、水果、瘦肉等，避免食用高热量、高脂肪的食物。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选择低热量食物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夜班员工的作息调整建议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保证充足的睡眠时间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54963" y="1156764"/>
            <a:ext cx="7520622" cy="1946545"/>
            <a:chOff x="454963" y="1156764"/>
            <a:chExt cx="7520622" cy="1946545"/>
          </a:xfrm>
        </p:grpSpPr>
        <p:sp>
          <p:nvSpPr>
            <p:cNvPr id="26" name="TextBox 26"/>
            <p:cNvSpPr txBox="1"/>
            <p:nvPr/>
          </p:nvSpPr>
          <p:spPr>
            <a:xfrm>
              <a:off x="454963" y="1156764"/>
              <a:ext cx="7520622" cy="19465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夜班员工需要保证充足的睡眠时间，以缓解疲劳和恢复体力。建议每天睡眠7-9小时，具体睡眠时间可根据个人情况进行调整。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153723" y="4220054"/>
            <a:ext cx="7520622" cy="1946545"/>
            <a:chOff x="4153723" y="4220054"/>
            <a:chExt cx="7520622" cy="1946545"/>
          </a:xfrm>
        </p:grpSpPr>
        <p:sp>
          <p:nvSpPr>
            <p:cNvPr id="28" name="TextBox 28"/>
            <p:cNvSpPr txBox="1"/>
            <p:nvPr/>
          </p:nvSpPr>
          <p:spPr>
            <a:xfrm>
              <a:off x="4153723" y="4220054"/>
              <a:ext cx="7520622" cy="19465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为了提高睡眠质量，夜班员工应该保持睡眠环境的安静、舒适和温暖，避免在睡前进行刺激性的活动和饮食。</a:t>
              </a:r>
            </a:p>
          </p:txBody>
        </p:sp>
      </p:grpSp>
      <p:pic>
        <p:nvPicPr>
          <p:cNvPr id="29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rcRect t="1929" b="1929"/>
          <a:stretch>
            <a:fillRect/>
          </a:stretch>
        </p:blipFill>
        <p:spPr>
          <a:xfrm>
            <a:off x="9048606" y="874695"/>
            <a:ext cx="2745886" cy="2639930"/>
          </a:xfrm>
          <a:prstGeom prst="ellipse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/>
          <a:srcRect l="15417" r="15417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48" r="2904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674" r="2567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234" r="1823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合理安排工作与休息时间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在工作期间，夜班员工可以适当进行休息和放松，如闭眼深呼吸、伸展运动等，以缓解工作压力和疲劳。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夜班员工应该合理安排工作和休息时间，避免长时间连续工作，保证有足够的休息时间来缓解疲劳。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夜班员工应该避免连续工作，尤其是在深夜和凌晨时段，应该适当休息和放松，避免过度疲劳。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如果夜班员工需要连续工作，建议在工作期间合理安排休息时间和饮食，以保证体力和精力的恢复。同时，也应该注意工作姿势和眼睛保护，避免长时间保持同一姿势和过度使用电脑等设备。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避免连续工作，适当休息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健康饮食与作息的实践方法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制定个性化的饮食计划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夜班员工应根据工作时间和个人需求，合理安排餐次和食物种类，保证营养均衡。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控制热量摄入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夜班工作时，身体代谢减慢，应控制高热量食物的摄入，避免肥胖和代谢性疾病的发生。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增加蛋白质和维生素摄入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夜班工作容易导致身体疲劳和免疫力下降，应增加蛋白质和维生素的摄入，如鸡蛋、牛奶、瘦肉、豆类、新鲜蔬菜和水果等。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合理安排餐次和食物种类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https://d.book118.com/198126120033006023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2024-08-29T16:07:42.254</cp:lastPrinted>
  <dcterms:created xsi:type="dcterms:W3CDTF">2024-08-29T08:07:42Z</dcterms:created>
  <dcterms:modified xsi:type="dcterms:W3CDTF">2024-08-29T08:07:44Z</dcterms:modified>
</cp:coreProperties>
</file>