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01CFE-00FE-40A3-B469-33914343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4120C-5C9E-4DE1-BB1F-5360483BB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00A8-1A8E-40A2-A31A-BE56E5C0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84073-65B8-47FD-A612-6F148208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938F2-A960-4E58-A623-11CEC08A2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70303-D61F-48FC-A5E2-A6527D48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371D7-6E3F-4BCF-80A9-E1A6CE9B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7376A-36DB-49B3-801F-028970BB2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C7AF7-A337-4B64-B6D0-68C42B77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4B0C8-82B8-4B19-96FF-F1956DC67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20207-C822-4B42-A57C-4EF710781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7071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培训心得分享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培训问题与建议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随着公司业务的不断拓展，员工需要不断提升自身技能和知识，以适应公司发展的需要。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500" r="2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通过培训提高员工的综合素质，增强员工的职业竞争力，为公司的发展提供有力的人才保障。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通过培训加强员工对公司的认同感和归属感，培养积极向上的企业文化。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通过培训使员工掌握与工作相关的专业技能和知识，提高工作效率和质量。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增强员工的专业技能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培养员工积极向上的工作态度，增强员工的责任心和执行力。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提高员工的工作态度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通过培训增强员工的团队协作精神，提高团队的整体绩效。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通过培训激发员工的创新思维，推动企业的创新发展。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推动企业创新发展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本次培训涵盖了多个领域的知识，包括市场营销、财务管理、人力资源管理等，内容全面且具有深度。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课程结构合理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课程安排循序渐进，从基础理论到高级应用，使学员能够逐步掌握知识并运用到实际工作中。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讲师专业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讲师具有丰富的行业经验和教学经验，讲解清晰易懂，能够很好地引导学员思考和探索。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理论课程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培训过程中安排了大量的实践操作环节，使学员能够亲自动手操作，加深对知识的理解和掌握。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实践操作涵盖了多个方面的工作任务，包括市场调研、营销策划、财务管理等，使学员能够全面提升实践能力。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操作内容丰富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在实践操作环节中，讲师能够给予学员及时的指导和帮助，使学员能够顺利完成操作任务。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操作指导完善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在案例分析环节中，讲师鼓励学员积极参与讨论，提出自己的见解和看法，促进了学员之间的交流和互动。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案例选择恰当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所选取的案例与课程内容紧密相关，有助于学员更好地理解理论知识在实际中的应用。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分析深入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讲师对案例进行了深入的分析和讲解，引导学员从多个角度思考问题，培养学员的思维能力。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https://d.book118.com/198127071001006026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2024-09-02T22:02:05.717</cp:lastPrinted>
  <dcterms:created xsi:type="dcterms:W3CDTF">2024-09-02T14:02:05Z</dcterms:created>
  <dcterms:modified xsi:type="dcterms:W3CDTF">2024-09-02T14:02:07Z</dcterms:modified>
</cp:coreProperties>
</file>