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E1612-C1F3-4D0B-BBBD-CE03B2A8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C1A3F-1699-49FA-BF35-E9F03952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08385-55CD-43A5-9BE3-D4C796647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2CC61-FFED-41DE-A375-C0A01784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1AD8B-9744-482A-A293-F437CE900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570D42-228C-4D77-A160-41AD683F8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3B698D-10DE-468D-AD44-F21206EF7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6F8DF-A021-4E52-9849-591E968D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07477-4A40-4448-A34E-3305F713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F3390-39F8-4760-BCB9-0B0ED595C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D7184-6A1E-43C0-806B-3E54E815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7106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物流系统的基本结构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物流系统的层次结构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物流系统的网络结构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物流系统的信息结构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物流系统结构的优化与改进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物流系统是由运输、仓储、包装、装卸搬运、配送、流通加工、物流信息等各个环节组成的复杂系统，旨在实现物品从供应地向接收地的实体流动过程。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物流系统的主要功能包括运输功能、仓储功能、包装功能、装卸搬运功能、配送功能、流通加工功能和物流信息功能。这些功能相互协调，确保物品在供应链中的顺畅流动。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通过优化物流系统，企业可以降低运输和仓储成本，提高运营效率，从而增强自身的市场竞争力。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方便人民生活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物流系统的完善使得商品能够快速、准确地送达消费者手中，提高了人民生活的便利性和质量。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物流系统是现代经济的重要组成部分，它连接着生产、流通和消费各个环节，为经济发展提供了必要的支撑和保障。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94" r="16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早期的物流活动主要是简单的运输和仓储服务，缺乏系统性的规划和管理。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随着工业革命的推进和交通运输技术的进步，物流活动开始呈现出规模化和专业化的特点，逐渐形成了较为完善的物流体系。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进入20世纪90年代以来，信息技术和电子商务的快速发展为物流系统注入了新的活力，推动了物流行业的创新和发展。现代物流系统更加注重信息化、智能化和绿色化的发展方向。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物流系统的基本结构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提供原材料、零部件或产成品等物流对象。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通过陆运、海运、空运等方式将物流对象从供应商处运输到物流中心或仓库。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运输服务商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接收和处理供应商、运输服务商等相关方的信息，为物流系统提供数据支持。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处理部分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对物流对象进行入库、在库和出库管理，确保物品数量准确、质量完好。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为满足客户需求，对物流对象进行包装、分拣、组装等加工处理。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根据客户需求，制定合理的配送计划，安排车辆和人员进行配送。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对物流过程中的信息进行收集、传递、处理和分析，提高物流效率和准确性。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接收物流对象，并对物流服务进行评价和反馈。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向客户提供物流信息查询、订单跟踪等服务。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运输服务商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将物流对象从物流中心或仓库运输到客户指定地点。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输出部分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收集客户对物流服务的评价和反馈，及时发现问题并进行改进。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客户服务反馈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对运输服务商的服务质量、运输效率等进行评估，优化运输方案。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运输服务商反馈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对物流系统内部运营情况进行监控和分析，提高运营效率和质量。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内部运营反馈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关注市场动态和竞争对手情况，及时调整物流策略以适应市场需求变化。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反馈部分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物流系统的层次结构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包括物流网络设计、运输方式选择、设施选址等。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制定物流战略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预测未来物流需求，为战略制定提供数据支持。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规划物流资源，如人力、物力、财力等，确保资源的有效利用。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物流资源规划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制定库存策略，包括安全库存、订货点、订货量等。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设计运输路线、选择运输工具、制定运输计划等。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制定配送计划、优化配送路线、提高配送效率等。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战术层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https://d.book118.com/198127106034006035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2024-09-13T23:42:35.412</cp:lastPrinted>
  <dcterms:created xsi:type="dcterms:W3CDTF">2024-09-13T15:42:35Z</dcterms:created>
  <dcterms:modified xsi:type="dcterms:W3CDTF">2024-09-13T15:42:37Z</dcterms:modified>
</cp:coreProperties>
</file>