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3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Relationship Id="rId7" Type="http://schemas.openxmlformats.org/officeDocument/2006/relationships/image" Target="../media/image20.wmf" /><Relationship Id="rId8" Type="http://schemas.openxmlformats.org/officeDocument/2006/relationships/image" Target="../media/image21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Relationship Id="rId7" Type="http://schemas.openxmlformats.org/officeDocument/2006/relationships/image" Target="../media/image21.wmf" /><Relationship Id="rId8" Type="http://schemas.openxmlformats.org/officeDocument/2006/relationships/image" Target="../media/image24.wmf" /><Relationship Id="rId9" Type="http://schemas.openxmlformats.org/officeDocument/2006/relationships/image" Target="../media/image25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Relationship Id="rId4" Type="http://schemas.openxmlformats.org/officeDocument/2006/relationships/image" Target="../media/image29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wmf" /><Relationship Id="rId2" Type="http://schemas.openxmlformats.org/officeDocument/2006/relationships/image" Target="../media/image31.wmf" /><Relationship Id="rId3" Type="http://schemas.openxmlformats.org/officeDocument/2006/relationships/image" Target="../media/image32.wmf" /><Relationship Id="rId4" Type="http://schemas.openxmlformats.org/officeDocument/2006/relationships/image" Target="../media/image33.wmf" /><Relationship Id="rId5" Type="http://schemas.openxmlformats.org/officeDocument/2006/relationships/image" Target="../media/image3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2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7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AD91E97-CE65-43FD-8367-D296C025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1AA2B71-8092-44B2-9627-D5498A87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EEDECB5-3A56-40ED-9FFC-E7D8BA937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816AAAF-D971-490D-9287-D83C8B51C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9070D31-6213-43B3-B2C5-2CAC8B96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FD4618E-E9F2-4945-A98C-16AB647A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9C4D028-6256-4373-861A-8E51EB97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37B8D53-BC93-47E5-92CF-E8A7D3EC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531BC3B-9C6F-42EF-B0A7-23141205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D56705C-1FFA-4999-930C-DBA9B625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A986708-A806-4397-AABD-831A4EF0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348.xml" /><Relationship Id="rId41" Type="http://schemas.openxmlformats.org/officeDocument/2006/relationships/tags" Target="../tags/tag349.xml" /><Relationship Id="rId42" Type="http://schemas.openxmlformats.org/officeDocument/2006/relationships/tags" Target="../tags/tag350.xml" /><Relationship Id="rId43" Type="http://schemas.openxmlformats.org/officeDocument/2006/relationships/tags" Target="../tags/tag351.xml" /><Relationship Id="rId44" Type="http://schemas.openxmlformats.org/officeDocument/2006/relationships/tags" Target="../tags/tag352.xml" /><Relationship Id="rId45" Type="http://schemas.openxmlformats.org/officeDocument/2006/relationships/tags" Target="../tags/tag353.xml" /><Relationship Id="rId46" Type="http://schemas.openxmlformats.org/officeDocument/2006/relationships/image" Target="file:///D:\qq&#25991;&#20214;\712321467\Image\C2C\Image2\%7b75232B38-A165-1FB7-499C-2E1C792CACB5%7d.png" TargetMode="External" /><Relationship Id="rId47" Type="http://schemas.openxmlformats.org/officeDocument/2006/relationships/image" Target="../media/image12.png" /><Relationship Id="rId48" Type="http://schemas.openxmlformats.org/officeDocument/2006/relationships/tags" Target="../tags/tag354.xml" /><Relationship Id="rId49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40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4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4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47" r:link="rId4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tags" Target="../tags/tag3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image" Target="../media/image7.png" /><Relationship Id="rId8" Type="http://schemas.openxmlformats.org/officeDocument/2006/relationships/tags" Target="../tags/tag370.xml" /><Relationship Id="rId9" Type="http://schemas.openxmlformats.org/officeDocument/2006/relationships/tags" Target="../tags/tag37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wmf" /><Relationship Id="rId11" Type="http://schemas.openxmlformats.org/officeDocument/2006/relationships/tags" Target="../tags/tag380.xml" /><Relationship Id="rId12" Type="http://schemas.openxmlformats.org/officeDocument/2006/relationships/oleObject" Target="../embeddings/oleObject2.bin" TargetMode="Internal" /><Relationship Id="rId13" Type="http://schemas.openxmlformats.org/officeDocument/2006/relationships/image" Target="../media/image15.wmf" /><Relationship Id="rId14" Type="http://schemas.openxmlformats.org/officeDocument/2006/relationships/tags" Target="../tags/tag381.xml" /><Relationship Id="rId15" Type="http://schemas.openxmlformats.org/officeDocument/2006/relationships/oleObject" Target="../embeddings/oleObject3.bin" TargetMode="Internal" /><Relationship Id="rId16" Type="http://schemas.openxmlformats.org/officeDocument/2006/relationships/image" Target="../media/image16.wmf" /><Relationship Id="rId17" Type="http://schemas.openxmlformats.org/officeDocument/2006/relationships/tags" Target="../tags/tag382.xml" /><Relationship Id="rId18" Type="http://schemas.openxmlformats.org/officeDocument/2006/relationships/oleObject" Target="../embeddings/oleObject4.bin" TargetMode="Internal" /><Relationship Id="rId19" Type="http://schemas.openxmlformats.org/officeDocument/2006/relationships/image" Target="../media/image17.wmf" /><Relationship Id="rId2" Type="http://schemas.openxmlformats.org/officeDocument/2006/relationships/tags" Target="../tags/tag374.xml" /><Relationship Id="rId20" Type="http://schemas.openxmlformats.org/officeDocument/2006/relationships/tags" Target="../tags/tag383.xml" /><Relationship Id="rId21" Type="http://schemas.openxmlformats.org/officeDocument/2006/relationships/oleObject" Target="../embeddings/oleObject5.bin" TargetMode="Internal" /><Relationship Id="rId22" Type="http://schemas.openxmlformats.org/officeDocument/2006/relationships/image" Target="../media/image18.wmf" /><Relationship Id="rId23" Type="http://schemas.openxmlformats.org/officeDocument/2006/relationships/tags" Target="../tags/tag384.xml" /><Relationship Id="rId24" Type="http://schemas.openxmlformats.org/officeDocument/2006/relationships/oleObject" Target="../embeddings/oleObject6.bin" TargetMode="Internal" /><Relationship Id="rId25" Type="http://schemas.openxmlformats.org/officeDocument/2006/relationships/image" Target="../media/image19.wmf" /><Relationship Id="rId26" Type="http://schemas.openxmlformats.org/officeDocument/2006/relationships/tags" Target="../tags/tag385.xml" /><Relationship Id="rId27" Type="http://schemas.openxmlformats.org/officeDocument/2006/relationships/tags" Target="../tags/tag386.xml" /><Relationship Id="rId28" Type="http://schemas.openxmlformats.org/officeDocument/2006/relationships/tags" Target="../tags/tag387.xml" /><Relationship Id="rId29" Type="http://schemas.openxmlformats.org/officeDocument/2006/relationships/tags" Target="../tags/tag388.xml" /><Relationship Id="rId3" Type="http://schemas.openxmlformats.org/officeDocument/2006/relationships/tags" Target="../tags/tag375.xml" /><Relationship Id="rId30" Type="http://schemas.openxmlformats.org/officeDocument/2006/relationships/tags" Target="../tags/tag389.xml" /><Relationship Id="rId31" Type="http://schemas.openxmlformats.org/officeDocument/2006/relationships/tags" Target="../tags/tag390.xml" /><Relationship Id="rId32" Type="http://schemas.openxmlformats.org/officeDocument/2006/relationships/tags" Target="../tags/tag391.xml" /><Relationship Id="rId33" Type="http://schemas.openxmlformats.org/officeDocument/2006/relationships/vmlDrawing" Target="../drawings/vmlDrawing1.vml" /><Relationship Id="rId4" Type="http://schemas.openxmlformats.org/officeDocument/2006/relationships/tags" Target="../tags/tag376.xml" /><Relationship Id="rId5" Type="http://schemas.openxmlformats.org/officeDocument/2006/relationships/image" Target="../media/image13.png" /><Relationship Id="rId6" Type="http://schemas.openxmlformats.org/officeDocument/2006/relationships/tags" Target="../tags/tag377.xml" /><Relationship Id="rId7" Type="http://schemas.openxmlformats.org/officeDocument/2006/relationships/tags" Target="../tags/tag378.xml" /><Relationship Id="rId8" Type="http://schemas.openxmlformats.org/officeDocument/2006/relationships/tags" Target="../tags/tag379.xml" /><Relationship Id="rId9" Type="http://schemas.openxmlformats.org/officeDocument/2006/relationships/oleObject" Target="../embeddings/oleObject1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wmf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oleObject" Target="../embeddings/oleObject8.bin" TargetMode="Internal" /><Relationship Id="rId15" Type="http://schemas.openxmlformats.org/officeDocument/2006/relationships/image" Target="../media/image15.wmf" /><Relationship Id="rId16" Type="http://schemas.openxmlformats.org/officeDocument/2006/relationships/tags" Target="../tags/tag401.xml" /><Relationship Id="rId17" Type="http://schemas.openxmlformats.org/officeDocument/2006/relationships/tags" Target="../tags/tag402.xml" /><Relationship Id="rId18" Type="http://schemas.openxmlformats.org/officeDocument/2006/relationships/tags" Target="../tags/tag403.xml" /><Relationship Id="rId19" Type="http://schemas.openxmlformats.org/officeDocument/2006/relationships/oleObject" Target="../embeddings/oleObject9.bin" TargetMode="Internal" /><Relationship Id="rId2" Type="http://schemas.openxmlformats.org/officeDocument/2006/relationships/tags" Target="../tags/tag392.xml" /><Relationship Id="rId20" Type="http://schemas.openxmlformats.org/officeDocument/2006/relationships/image" Target="../media/image16.wmf" /><Relationship Id="rId21" Type="http://schemas.openxmlformats.org/officeDocument/2006/relationships/tags" Target="../tags/tag404.xml" /><Relationship Id="rId22" Type="http://schemas.openxmlformats.org/officeDocument/2006/relationships/tags" Target="../tags/tag405.xml" /><Relationship Id="rId23" Type="http://schemas.openxmlformats.org/officeDocument/2006/relationships/tags" Target="../tags/tag406.xml" /><Relationship Id="rId24" Type="http://schemas.openxmlformats.org/officeDocument/2006/relationships/oleObject" Target="../embeddings/oleObject10.bin" TargetMode="Internal" /><Relationship Id="rId25" Type="http://schemas.openxmlformats.org/officeDocument/2006/relationships/image" Target="../media/image17.wmf" /><Relationship Id="rId26" Type="http://schemas.openxmlformats.org/officeDocument/2006/relationships/tags" Target="../tags/tag407.xml" /><Relationship Id="rId27" Type="http://schemas.openxmlformats.org/officeDocument/2006/relationships/tags" Target="../tags/tag408.xml" /><Relationship Id="rId28" Type="http://schemas.openxmlformats.org/officeDocument/2006/relationships/tags" Target="../tags/tag409.xml" /><Relationship Id="rId29" Type="http://schemas.openxmlformats.org/officeDocument/2006/relationships/oleObject" Target="../embeddings/oleObject11.bin" TargetMode="Internal" /><Relationship Id="rId3" Type="http://schemas.openxmlformats.org/officeDocument/2006/relationships/tags" Target="../tags/tag393.xml" /><Relationship Id="rId30" Type="http://schemas.openxmlformats.org/officeDocument/2006/relationships/image" Target="../media/image18.wmf" /><Relationship Id="rId31" Type="http://schemas.openxmlformats.org/officeDocument/2006/relationships/tags" Target="../tags/tag410.xml" /><Relationship Id="rId32" Type="http://schemas.openxmlformats.org/officeDocument/2006/relationships/tags" Target="../tags/tag411.xml" /><Relationship Id="rId33" Type="http://schemas.openxmlformats.org/officeDocument/2006/relationships/tags" Target="../tags/tag412.xml" /><Relationship Id="rId34" Type="http://schemas.openxmlformats.org/officeDocument/2006/relationships/oleObject" Target="../embeddings/oleObject12.bin" TargetMode="Internal" /><Relationship Id="rId35" Type="http://schemas.openxmlformats.org/officeDocument/2006/relationships/image" Target="../media/image19.wmf" /><Relationship Id="rId36" Type="http://schemas.openxmlformats.org/officeDocument/2006/relationships/tags" Target="../tags/tag413.xml" /><Relationship Id="rId37" Type="http://schemas.openxmlformats.org/officeDocument/2006/relationships/tags" Target="../tags/tag414.xml" /><Relationship Id="rId38" Type="http://schemas.openxmlformats.org/officeDocument/2006/relationships/tags" Target="../tags/tag415.xml" /><Relationship Id="rId39" Type="http://schemas.openxmlformats.org/officeDocument/2006/relationships/tags" Target="../tags/tag416.xml" /><Relationship Id="rId4" Type="http://schemas.openxmlformats.org/officeDocument/2006/relationships/image" Target="../media/image13.png" /><Relationship Id="rId40" Type="http://schemas.openxmlformats.org/officeDocument/2006/relationships/oleObject" Target="../embeddings/oleObject13.bin" TargetMode="Internal" /><Relationship Id="rId41" Type="http://schemas.openxmlformats.org/officeDocument/2006/relationships/image" Target="../media/image20.wmf" /><Relationship Id="rId42" Type="http://schemas.openxmlformats.org/officeDocument/2006/relationships/tags" Target="../tags/tag417.xml" /><Relationship Id="rId43" Type="http://schemas.openxmlformats.org/officeDocument/2006/relationships/tags" Target="../tags/tag418.xml" /><Relationship Id="rId44" Type="http://schemas.openxmlformats.org/officeDocument/2006/relationships/tags" Target="../tags/tag419.xml" /><Relationship Id="rId45" Type="http://schemas.openxmlformats.org/officeDocument/2006/relationships/tags" Target="../tags/tag420.xml" /><Relationship Id="rId46" Type="http://schemas.openxmlformats.org/officeDocument/2006/relationships/oleObject" Target="../embeddings/oleObject14.bin" TargetMode="Internal" /><Relationship Id="rId47" Type="http://schemas.openxmlformats.org/officeDocument/2006/relationships/image" Target="../media/image21.wmf" /><Relationship Id="rId48" Type="http://schemas.openxmlformats.org/officeDocument/2006/relationships/tags" Target="../tags/tag421.xml" /><Relationship Id="rId49" Type="http://schemas.openxmlformats.org/officeDocument/2006/relationships/tags" Target="../tags/tag422.xml" /><Relationship Id="rId5" Type="http://schemas.openxmlformats.org/officeDocument/2006/relationships/tags" Target="../tags/tag394.xml" /><Relationship Id="rId50" Type="http://schemas.openxmlformats.org/officeDocument/2006/relationships/tags" Target="../tags/tag423.xml" /><Relationship Id="rId51" Type="http://schemas.openxmlformats.org/officeDocument/2006/relationships/vmlDrawing" Target="../drawings/vmlDrawing2.v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oleObject" Target="../embeddings/oleObject7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oleObject" Target="../embeddings/oleObject16.bin" TargetMode="Internal" /><Relationship Id="rId13" Type="http://schemas.openxmlformats.org/officeDocument/2006/relationships/image" Target="../media/image15.wmf" /><Relationship Id="rId14" Type="http://schemas.openxmlformats.org/officeDocument/2006/relationships/tags" Target="../tags/tag432.xml" /><Relationship Id="rId15" Type="http://schemas.openxmlformats.org/officeDocument/2006/relationships/tags" Target="../tags/tag433.xml" /><Relationship Id="rId16" Type="http://schemas.openxmlformats.org/officeDocument/2006/relationships/tags" Target="../tags/tag434.xml" /><Relationship Id="rId17" Type="http://schemas.openxmlformats.org/officeDocument/2006/relationships/oleObject" Target="../embeddings/oleObject17.bin" TargetMode="Internal" /><Relationship Id="rId18" Type="http://schemas.openxmlformats.org/officeDocument/2006/relationships/image" Target="../media/image16.wmf" /><Relationship Id="rId19" Type="http://schemas.openxmlformats.org/officeDocument/2006/relationships/tags" Target="../tags/tag435.xml" /><Relationship Id="rId2" Type="http://schemas.openxmlformats.org/officeDocument/2006/relationships/tags" Target="../tags/tag424.xml" /><Relationship Id="rId20" Type="http://schemas.openxmlformats.org/officeDocument/2006/relationships/tags" Target="../tags/tag436.xml" /><Relationship Id="rId21" Type="http://schemas.openxmlformats.org/officeDocument/2006/relationships/tags" Target="../tags/tag437.xml" /><Relationship Id="rId22" Type="http://schemas.openxmlformats.org/officeDocument/2006/relationships/oleObject" Target="../embeddings/oleObject18.bin" TargetMode="Internal" /><Relationship Id="rId23" Type="http://schemas.openxmlformats.org/officeDocument/2006/relationships/image" Target="../media/image17.wmf" /><Relationship Id="rId24" Type="http://schemas.openxmlformats.org/officeDocument/2006/relationships/tags" Target="../tags/tag438.xml" /><Relationship Id="rId25" Type="http://schemas.openxmlformats.org/officeDocument/2006/relationships/tags" Target="../tags/tag439.xml" /><Relationship Id="rId26" Type="http://schemas.openxmlformats.org/officeDocument/2006/relationships/tags" Target="../tags/tag440.xml" /><Relationship Id="rId27" Type="http://schemas.openxmlformats.org/officeDocument/2006/relationships/oleObject" Target="../embeddings/oleObject19.bin" TargetMode="Internal" /><Relationship Id="rId28" Type="http://schemas.openxmlformats.org/officeDocument/2006/relationships/image" Target="../media/image18.wmf" /><Relationship Id="rId29" Type="http://schemas.openxmlformats.org/officeDocument/2006/relationships/tags" Target="../tags/tag441.xml" /><Relationship Id="rId3" Type="http://schemas.openxmlformats.org/officeDocument/2006/relationships/tags" Target="../tags/tag425.xml" /><Relationship Id="rId30" Type="http://schemas.openxmlformats.org/officeDocument/2006/relationships/tags" Target="../tags/tag442.xml" /><Relationship Id="rId31" Type="http://schemas.openxmlformats.org/officeDocument/2006/relationships/tags" Target="../tags/tag443.xml" /><Relationship Id="rId32" Type="http://schemas.openxmlformats.org/officeDocument/2006/relationships/oleObject" Target="../embeddings/oleObject20.bin" TargetMode="Internal" /><Relationship Id="rId33" Type="http://schemas.openxmlformats.org/officeDocument/2006/relationships/image" Target="../media/image19.wmf" /><Relationship Id="rId34" Type="http://schemas.openxmlformats.org/officeDocument/2006/relationships/tags" Target="../tags/tag444.xml" /><Relationship Id="rId35" Type="http://schemas.openxmlformats.org/officeDocument/2006/relationships/tags" Target="../tags/tag445.xml" /><Relationship Id="rId36" Type="http://schemas.openxmlformats.org/officeDocument/2006/relationships/tags" Target="../tags/tag446.xml" /><Relationship Id="rId37" Type="http://schemas.openxmlformats.org/officeDocument/2006/relationships/tags" Target="../tags/tag447.xml" /><Relationship Id="rId38" Type="http://schemas.openxmlformats.org/officeDocument/2006/relationships/tags" Target="../tags/tag448.xml" /><Relationship Id="rId39" Type="http://schemas.openxmlformats.org/officeDocument/2006/relationships/tags" Target="../tags/tag449.xml" /><Relationship Id="rId4" Type="http://schemas.openxmlformats.org/officeDocument/2006/relationships/tags" Target="../tags/tag426.xml" /><Relationship Id="rId40" Type="http://schemas.openxmlformats.org/officeDocument/2006/relationships/tags" Target="../tags/tag450.xml" /><Relationship Id="rId41" Type="http://schemas.openxmlformats.org/officeDocument/2006/relationships/tags" Target="../tags/tag451.xml" /><Relationship Id="rId42" Type="http://schemas.openxmlformats.org/officeDocument/2006/relationships/tags" Target="../tags/tag452.xml" /><Relationship Id="rId43" Type="http://schemas.openxmlformats.org/officeDocument/2006/relationships/tags" Target="../tags/tag453.xml" /><Relationship Id="rId44" Type="http://schemas.openxmlformats.org/officeDocument/2006/relationships/tags" Target="../tags/tag454.xml" /><Relationship Id="rId45" Type="http://schemas.openxmlformats.org/officeDocument/2006/relationships/tags" Target="../tags/tag455.xml" /><Relationship Id="rId46" Type="http://schemas.openxmlformats.org/officeDocument/2006/relationships/tags" Target="../tags/tag456.xml" /><Relationship Id="rId47" Type="http://schemas.openxmlformats.org/officeDocument/2006/relationships/tags" Target="../tags/tag457.xml" /><Relationship Id="rId48" Type="http://schemas.openxmlformats.org/officeDocument/2006/relationships/tags" Target="../tags/tag458.xml" /><Relationship Id="rId49" Type="http://schemas.openxmlformats.org/officeDocument/2006/relationships/tags" Target="../tags/tag459.xml" /><Relationship Id="rId5" Type="http://schemas.openxmlformats.org/officeDocument/2006/relationships/tags" Target="../tags/tag427.xml" /><Relationship Id="rId50" Type="http://schemas.openxmlformats.org/officeDocument/2006/relationships/tags" Target="../tags/tag460.xml" /><Relationship Id="rId51" Type="http://schemas.openxmlformats.org/officeDocument/2006/relationships/tags" Target="../tags/tag461.xml" /><Relationship Id="rId52" Type="http://schemas.openxmlformats.org/officeDocument/2006/relationships/tags" Target="../tags/tag462.xml" /><Relationship Id="rId53" Type="http://schemas.openxmlformats.org/officeDocument/2006/relationships/tags" Target="../tags/tag463.xml" /><Relationship Id="rId54" Type="http://schemas.openxmlformats.org/officeDocument/2006/relationships/tags" Target="../tags/tag464.xml" /><Relationship Id="rId55" Type="http://schemas.openxmlformats.org/officeDocument/2006/relationships/tags" Target="../tags/tag465.xml" /><Relationship Id="rId56" Type="http://schemas.openxmlformats.org/officeDocument/2006/relationships/tags" Target="../tags/tag466.xml" /><Relationship Id="rId57" Type="http://schemas.openxmlformats.org/officeDocument/2006/relationships/tags" Target="../tags/tag467.xml" /><Relationship Id="rId58" Type="http://schemas.openxmlformats.org/officeDocument/2006/relationships/tags" Target="../tags/tag468.xml" /><Relationship Id="rId59" Type="http://schemas.openxmlformats.org/officeDocument/2006/relationships/tags" Target="../tags/tag469.xml" /><Relationship Id="rId6" Type="http://schemas.openxmlformats.org/officeDocument/2006/relationships/tags" Target="../tags/tag428.xml" /><Relationship Id="rId60" Type="http://schemas.openxmlformats.org/officeDocument/2006/relationships/tags" Target="../tags/tag470.xml" /><Relationship Id="rId61" Type="http://schemas.openxmlformats.org/officeDocument/2006/relationships/tags" Target="../tags/tag471.xml" /><Relationship Id="rId62" Type="http://schemas.openxmlformats.org/officeDocument/2006/relationships/tags" Target="../tags/tag472.xml" /><Relationship Id="rId63" Type="http://schemas.openxmlformats.org/officeDocument/2006/relationships/tags" Target="../tags/tag473.xml" /><Relationship Id="rId64" Type="http://schemas.openxmlformats.org/officeDocument/2006/relationships/tags" Target="../tags/tag474.xml" /><Relationship Id="rId65" Type="http://schemas.openxmlformats.org/officeDocument/2006/relationships/tags" Target="../tags/tag475.xml" /><Relationship Id="rId66" Type="http://schemas.openxmlformats.org/officeDocument/2006/relationships/tags" Target="../tags/tag476.xml" /><Relationship Id="rId67" Type="http://schemas.openxmlformats.org/officeDocument/2006/relationships/tags" Target="../tags/tag477.xml" /><Relationship Id="rId68" Type="http://schemas.openxmlformats.org/officeDocument/2006/relationships/tags" Target="../tags/tag478.xml" /><Relationship Id="rId69" Type="http://schemas.openxmlformats.org/officeDocument/2006/relationships/tags" Target="../tags/tag479.xml" /><Relationship Id="rId7" Type="http://schemas.openxmlformats.org/officeDocument/2006/relationships/oleObject" Target="../embeddings/oleObject15.bin" TargetMode="Internal" /><Relationship Id="rId70" Type="http://schemas.openxmlformats.org/officeDocument/2006/relationships/tags" Target="../tags/tag480.xml" /><Relationship Id="rId71" Type="http://schemas.openxmlformats.org/officeDocument/2006/relationships/tags" Target="../tags/tag481.xml" /><Relationship Id="rId72" Type="http://schemas.openxmlformats.org/officeDocument/2006/relationships/tags" Target="../tags/tag482.xml" /><Relationship Id="rId73" Type="http://schemas.openxmlformats.org/officeDocument/2006/relationships/tags" Target="../tags/tag483.xml" /><Relationship Id="rId74" Type="http://schemas.openxmlformats.org/officeDocument/2006/relationships/tags" Target="../tags/tag484.xml" /><Relationship Id="rId75" Type="http://schemas.openxmlformats.org/officeDocument/2006/relationships/image" Target="../media/image22.jpeg" /><Relationship Id="rId76" Type="http://schemas.openxmlformats.org/officeDocument/2006/relationships/tags" Target="../tags/tag485.xml" /><Relationship Id="rId77" Type="http://schemas.openxmlformats.org/officeDocument/2006/relationships/tags" Target="../tags/tag486.xml" /><Relationship Id="rId78" Type="http://schemas.openxmlformats.org/officeDocument/2006/relationships/vmlDrawing" Target="../drawings/vmlDrawing3.vml" /><Relationship Id="rId8" Type="http://schemas.openxmlformats.org/officeDocument/2006/relationships/image" Target="../media/image14.wmf" /><Relationship Id="rId9" Type="http://schemas.openxmlformats.org/officeDocument/2006/relationships/tags" Target="../tags/tag4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oleObject" Target="../embeddings/oleObject22.bin" TargetMode="Internal" /><Relationship Id="rId13" Type="http://schemas.openxmlformats.org/officeDocument/2006/relationships/image" Target="../media/image15.wmf" /><Relationship Id="rId14" Type="http://schemas.openxmlformats.org/officeDocument/2006/relationships/tags" Target="../tags/tag495.xml" /><Relationship Id="rId15" Type="http://schemas.openxmlformats.org/officeDocument/2006/relationships/tags" Target="../tags/tag496.xml" /><Relationship Id="rId16" Type="http://schemas.openxmlformats.org/officeDocument/2006/relationships/tags" Target="../tags/tag497.xml" /><Relationship Id="rId17" Type="http://schemas.openxmlformats.org/officeDocument/2006/relationships/oleObject" Target="../embeddings/oleObject23.bin" TargetMode="Internal" /><Relationship Id="rId18" Type="http://schemas.openxmlformats.org/officeDocument/2006/relationships/image" Target="../media/image16.wmf" /><Relationship Id="rId19" Type="http://schemas.openxmlformats.org/officeDocument/2006/relationships/tags" Target="../tags/tag498.xml" /><Relationship Id="rId2" Type="http://schemas.openxmlformats.org/officeDocument/2006/relationships/tags" Target="../tags/tag487.xml" /><Relationship Id="rId20" Type="http://schemas.openxmlformats.org/officeDocument/2006/relationships/tags" Target="../tags/tag499.xml" /><Relationship Id="rId21" Type="http://schemas.openxmlformats.org/officeDocument/2006/relationships/tags" Target="../tags/tag500.xml" /><Relationship Id="rId22" Type="http://schemas.openxmlformats.org/officeDocument/2006/relationships/oleObject" Target="../embeddings/oleObject24.bin" TargetMode="Internal" /><Relationship Id="rId23" Type="http://schemas.openxmlformats.org/officeDocument/2006/relationships/image" Target="../media/image17.wmf" /><Relationship Id="rId24" Type="http://schemas.openxmlformats.org/officeDocument/2006/relationships/tags" Target="../tags/tag501.xml" /><Relationship Id="rId25" Type="http://schemas.openxmlformats.org/officeDocument/2006/relationships/tags" Target="../tags/tag502.xml" /><Relationship Id="rId26" Type="http://schemas.openxmlformats.org/officeDocument/2006/relationships/tags" Target="../tags/tag503.xml" /><Relationship Id="rId27" Type="http://schemas.openxmlformats.org/officeDocument/2006/relationships/oleObject" Target="../embeddings/oleObject25.bin" TargetMode="Internal" /><Relationship Id="rId28" Type="http://schemas.openxmlformats.org/officeDocument/2006/relationships/image" Target="../media/image18.wmf" /><Relationship Id="rId29" Type="http://schemas.openxmlformats.org/officeDocument/2006/relationships/tags" Target="../tags/tag504.xml" /><Relationship Id="rId3" Type="http://schemas.openxmlformats.org/officeDocument/2006/relationships/tags" Target="../tags/tag488.xml" /><Relationship Id="rId30" Type="http://schemas.openxmlformats.org/officeDocument/2006/relationships/tags" Target="../tags/tag505.xml" /><Relationship Id="rId31" Type="http://schemas.openxmlformats.org/officeDocument/2006/relationships/tags" Target="../tags/tag506.xml" /><Relationship Id="rId32" Type="http://schemas.openxmlformats.org/officeDocument/2006/relationships/oleObject" Target="../embeddings/oleObject26.bin" TargetMode="Internal" /><Relationship Id="rId33" Type="http://schemas.openxmlformats.org/officeDocument/2006/relationships/image" Target="../media/image19.wmf" /><Relationship Id="rId34" Type="http://schemas.openxmlformats.org/officeDocument/2006/relationships/tags" Target="../tags/tag507.xml" /><Relationship Id="rId35" Type="http://schemas.openxmlformats.org/officeDocument/2006/relationships/tags" Target="../tags/tag508.xml" /><Relationship Id="rId36" Type="http://schemas.openxmlformats.org/officeDocument/2006/relationships/tags" Target="../tags/tag509.xml" /><Relationship Id="rId37" Type="http://schemas.openxmlformats.org/officeDocument/2006/relationships/tags" Target="../tags/tag510.xml" /><Relationship Id="rId38" Type="http://schemas.openxmlformats.org/officeDocument/2006/relationships/tags" Target="../tags/tag511.xml" /><Relationship Id="rId39" Type="http://schemas.openxmlformats.org/officeDocument/2006/relationships/tags" Target="../tags/tag512.xml" /><Relationship Id="rId4" Type="http://schemas.openxmlformats.org/officeDocument/2006/relationships/tags" Target="../tags/tag489.xml" /><Relationship Id="rId40" Type="http://schemas.openxmlformats.org/officeDocument/2006/relationships/tags" Target="../tags/tag513.xml" /><Relationship Id="rId41" Type="http://schemas.openxmlformats.org/officeDocument/2006/relationships/image" Target="../media/image22.jpeg" /><Relationship Id="rId42" Type="http://schemas.openxmlformats.org/officeDocument/2006/relationships/tags" Target="../tags/tag514.xml" /><Relationship Id="rId43" Type="http://schemas.openxmlformats.org/officeDocument/2006/relationships/tags" Target="../tags/tag515.xml" /><Relationship Id="rId44" Type="http://schemas.openxmlformats.org/officeDocument/2006/relationships/vmlDrawing" Target="../drawings/vmlDrawing4.vml" /><Relationship Id="rId5" Type="http://schemas.openxmlformats.org/officeDocument/2006/relationships/tags" Target="../tags/tag490.xml" /><Relationship Id="rId6" Type="http://schemas.openxmlformats.org/officeDocument/2006/relationships/tags" Target="../tags/tag491.xml" /><Relationship Id="rId7" Type="http://schemas.openxmlformats.org/officeDocument/2006/relationships/oleObject" Target="../embeddings/oleObject21.bin" TargetMode="Internal" /><Relationship Id="rId8" Type="http://schemas.openxmlformats.org/officeDocument/2006/relationships/image" Target="../media/image14.wmf" /><Relationship Id="rId9" Type="http://schemas.openxmlformats.org/officeDocument/2006/relationships/tags" Target="../tags/tag4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2.xml" /><Relationship Id="rId11" Type="http://schemas.openxmlformats.org/officeDocument/2006/relationships/tags" Target="../tags/tag523.xml" /><Relationship Id="rId12" Type="http://schemas.openxmlformats.org/officeDocument/2006/relationships/oleObject" Target="../embeddings/oleObject28.bin" TargetMode="Internal" /><Relationship Id="rId13" Type="http://schemas.openxmlformats.org/officeDocument/2006/relationships/image" Target="../media/image15.wmf" /><Relationship Id="rId14" Type="http://schemas.openxmlformats.org/officeDocument/2006/relationships/tags" Target="../tags/tag524.xml" /><Relationship Id="rId15" Type="http://schemas.openxmlformats.org/officeDocument/2006/relationships/tags" Target="../tags/tag525.xml" /><Relationship Id="rId16" Type="http://schemas.openxmlformats.org/officeDocument/2006/relationships/tags" Target="../tags/tag526.xml" /><Relationship Id="rId17" Type="http://schemas.openxmlformats.org/officeDocument/2006/relationships/oleObject" Target="../embeddings/oleObject29.bin" TargetMode="Internal" /><Relationship Id="rId18" Type="http://schemas.openxmlformats.org/officeDocument/2006/relationships/image" Target="../media/image16.wmf" /><Relationship Id="rId19" Type="http://schemas.openxmlformats.org/officeDocument/2006/relationships/tags" Target="../tags/tag527.xml" /><Relationship Id="rId2" Type="http://schemas.openxmlformats.org/officeDocument/2006/relationships/tags" Target="../tags/tag516.xml" /><Relationship Id="rId20" Type="http://schemas.openxmlformats.org/officeDocument/2006/relationships/tags" Target="../tags/tag528.xml" /><Relationship Id="rId21" Type="http://schemas.openxmlformats.org/officeDocument/2006/relationships/tags" Target="../tags/tag529.xml" /><Relationship Id="rId22" Type="http://schemas.openxmlformats.org/officeDocument/2006/relationships/oleObject" Target="../embeddings/oleObject30.bin" TargetMode="Internal" /><Relationship Id="rId23" Type="http://schemas.openxmlformats.org/officeDocument/2006/relationships/image" Target="../media/image17.wmf" /><Relationship Id="rId24" Type="http://schemas.openxmlformats.org/officeDocument/2006/relationships/tags" Target="../tags/tag530.xml" /><Relationship Id="rId25" Type="http://schemas.openxmlformats.org/officeDocument/2006/relationships/tags" Target="../tags/tag531.xml" /><Relationship Id="rId26" Type="http://schemas.openxmlformats.org/officeDocument/2006/relationships/tags" Target="../tags/tag532.xml" /><Relationship Id="rId27" Type="http://schemas.openxmlformats.org/officeDocument/2006/relationships/oleObject" Target="../embeddings/oleObject31.bin" TargetMode="Internal" /><Relationship Id="rId28" Type="http://schemas.openxmlformats.org/officeDocument/2006/relationships/image" Target="../media/image18.wmf" /><Relationship Id="rId29" Type="http://schemas.openxmlformats.org/officeDocument/2006/relationships/tags" Target="../tags/tag533.xml" /><Relationship Id="rId3" Type="http://schemas.openxmlformats.org/officeDocument/2006/relationships/tags" Target="../tags/tag517.xml" /><Relationship Id="rId30" Type="http://schemas.openxmlformats.org/officeDocument/2006/relationships/tags" Target="../tags/tag534.xml" /><Relationship Id="rId31" Type="http://schemas.openxmlformats.org/officeDocument/2006/relationships/tags" Target="../tags/tag535.xml" /><Relationship Id="rId32" Type="http://schemas.openxmlformats.org/officeDocument/2006/relationships/oleObject" Target="../embeddings/oleObject32.bin" TargetMode="Internal" /><Relationship Id="rId33" Type="http://schemas.openxmlformats.org/officeDocument/2006/relationships/image" Target="../media/image19.wmf" /><Relationship Id="rId34" Type="http://schemas.openxmlformats.org/officeDocument/2006/relationships/tags" Target="../tags/tag536.xml" /><Relationship Id="rId35" Type="http://schemas.openxmlformats.org/officeDocument/2006/relationships/tags" Target="../tags/tag537.xml" /><Relationship Id="rId36" Type="http://schemas.openxmlformats.org/officeDocument/2006/relationships/image" Target="../media/image23.png" /><Relationship Id="rId37" Type="http://schemas.openxmlformats.org/officeDocument/2006/relationships/tags" Target="../tags/tag538.xml" /><Relationship Id="rId38" Type="http://schemas.openxmlformats.org/officeDocument/2006/relationships/tags" Target="../tags/tag539.xml" /><Relationship Id="rId39" Type="http://schemas.openxmlformats.org/officeDocument/2006/relationships/vmlDrawing" Target="../drawings/vmlDrawing5.v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Relationship Id="rId7" Type="http://schemas.openxmlformats.org/officeDocument/2006/relationships/oleObject" Target="../embeddings/oleObject27.bin" TargetMode="Internal" /><Relationship Id="rId8" Type="http://schemas.openxmlformats.org/officeDocument/2006/relationships/image" Target="../media/image14.wmf" /><Relationship Id="rId9" Type="http://schemas.openxmlformats.org/officeDocument/2006/relationships/tags" Target="../tags/tag5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wmf" /><Relationship Id="rId11" Type="http://schemas.openxmlformats.org/officeDocument/2006/relationships/tags" Target="../tags/tag546.xml" /><Relationship Id="rId12" Type="http://schemas.openxmlformats.org/officeDocument/2006/relationships/tags" Target="../tags/tag547.xml" /><Relationship Id="rId13" Type="http://schemas.openxmlformats.org/officeDocument/2006/relationships/tags" Target="../tags/tag548.xml" /><Relationship Id="rId14" Type="http://schemas.openxmlformats.org/officeDocument/2006/relationships/oleObject" Target="../embeddings/oleObject34.bin" TargetMode="Internal" /><Relationship Id="rId15" Type="http://schemas.openxmlformats.org/officeDocument/2006/relationships/image" Target="../media/image15.wmf" /><Relationship Id="rId16" Type="http://schemas.openxmlformats.org/officeDocument/2006/relationships/tags" Target="../tags/tag549.xml" /><Relationship Id="rId17" Type="http://schemas.openxmlformats.org/officeDocument/2006/relationships/tags" Target="../tags/tag550.xml" /><Relationship Id="rId18" Type="http://schemas.openxmlformats.org/officeDocument/2006/relationships/tags" Target="../tags/tag551.xml" /><Relationship Id="rId19" Type="http://schemas.openxmlformats.org/officeDocument/2006/relationships/oleObject" Target="../embeddings/oleObject35.bin" TargetMode="Internal" /><Relationship Id="rId2" Type="http://schemas.openxmlformats.org/officeDocument/2006/relationships/tags" Target="../tags/tag540.xml" /><Relationship Id="rId20" Type="http://schemas.openxmlformats.org/officeDocument/2006/relationships/image" Target="../media/image16.wmf" /><Relationship Id="rId21" Type="http://schemas.openxmlformats.org/officeDocument/2006/relationships/tags" Target="../tags/tag552.xml" /><Relationship Id="rId22" Type="http://schemas.openxmlformats.org/officeDocument/2006/relationships/tags" Target="../tags/tag553.xml" /><Relationship Id="rId23" Type="http://schemas.openxmlformats.org/officeDocument/2006/relationships/tags" Target="../tags/tag554.xml" /><Relationship Id="rId24" Type="http://schemas.openxmlformats.org/officeDocument/2006/relationships/oleObject" Target="../embeddings/oleObject36.bin" TargetMode="Internal" /><Relationship Id="rId25" Type="http://schemas.openxmlformats.org/officeDocument/2006/relationships/image" Target="../media/image17.wmf" /><Relationship Id="rId26" Type="http://schemas.openxmlformats.org/officeDocument/2006/relationships/tags" Target="../tags/tag555.xml" /><Relationship Id="rId27" Type="http://schemas.openxmlformats.org/officeDocument/2006/relationships/tags" Target="../tags/tag556.xml" /><Relationship Id="rId28" Type="http://schemas.openxmlformats.org/officeDocument/2006/relationships/tags" Target="../tags/tag557.xml" /><Relationship Id="rId29" Type="http://schemas.openxmlformats.org/officeDocument/2006/relationships/oleObject" Target="../embeddings/oleObject37.bin" TargetMode="Internal" /><Relationship Id="rId3" Type="http://schemas.openxmlformats.org/officeDocument/2006/relationships/tags" Target="../tags/tag541.xml" /><Relationship Id="rId30" Type="http://schemas.openxmlformats.org/officeDocument/2006/relationships/image" Target="../media/image18.wmf" /><Relationship Id="rId31" Type="http://schemas.openxmlformats.org/officeDocument/2006/relationships/tags" Target="../tags/tag558.xml" /><Relationship Id="rId32" Type="http://schemas.openxmlformats.org/officeDocument/2006/relationships/tags" Target="../tags/tag559.xml" /><Relationship Id="rId33" Type="http://schemas.openxmlformats.org/officeDocument/2006/relationships/tags" Target="../tags/tag560.xml" /><Relationship Id="rId34" Type="http://schemas.openxmlformats.org/officeDocument/2006/relationships/oleObject" Target="../embeddings/oleObject38.bin" TargetMode="Internal" /><Relationship Id="rId35" Type="http://schemas.openxmlformats.org/officeDocument/2006/relationships/image" Target="../media/image19.wmf" /><Relationship Id="rId36" Type="http://schemas.openxmlformats.org/officeDocument/2006/relationships/tags" Target="../tags/tag561.xml" /><Relationship Id="rId37" Type="http://schemas.openxmlformats.org/officeDocument/2006/relationships/tags" Target="../tags/tag562.xml" /><Relationship Id="rId38" Type="http://schemas.openxmlformats.org/officeDocument/2006/relationships/tags" Target="../tags/tag563.xml" /><Relationship Id="rId39" Type="http://schemas.openxmlformats.org/officeDocument/2006/relationships/tags" Target="../tags/tag564.xml" /><Relationship Id="rId4" Type="http://schemas.openxmlformats.org/officeDocument/2006/relationships/image" Target="../media/image13.png" /><Relationship Id="rId40" Type="http://schemas.openxmlformats.org/officeDocument/2006/relationships/tags" Target="../tags/tag565.xml" /><Relationship Id="rId41" Type="http://schemas.openxmlformats.org/officeDocument/2006/relationships/oleObject" Target="../embeddings/oleObject39.bin" TargetMode="Internal" /><Relationship Id="rId42" Type="http://schemas.openxmlformats.org/officeDocument/2006/relationships/image" Target="../media/image21.wmf" /><Relationship Id="rId43" Type="http://schemas.openxmlformats.org/officeDocument/2006/relationships/tags" Target="../tags/tag566.xml" /><Relationship Id="rId44" Type="http://schemas.openxmlformats.org/officeDocument/2006/relationships/tags" Target="../tags/tag567.xml" /><Relationship Id="rId45" Type="http://schemas.openxmlformats.org/officeDocument/2006/relationships/tags" Target="../tags/tag568.xml" /><Relationship Id="rId46" Type="http://schemas.openxmlformats.org/officeDocument/2006/relationships/tags" Target="../tags/tag569.xml" /><Relationship Id="rId47" Type="http://schemas.openxmlformats.org/officeDocument/2006/relationships/tags" Target="../tags/tag570.xml" /><Relationship Id="rId48" Type="http://schemas.openxmlformats.org/officeDocument/2006/relationships/oleObject" Target="../embeddings/oleObject40.bin" TargetMode="Internal" /><Relationship Id="rId49" Type="http://schemas.openxmlformats.org/officeDocument/2006/relationships/image" Target="../media/image24.wmf" /><Relationship Id="rId5" Type="http://schemas.openxmlformats.org/officeDocument/2006/relationships/tags" Target="../tags/tag542.xml" /><Relationship Id="rId50" Type="http://schemas.openxmlformats.org/officeDocument/2006/relationships/tags" Target="../tags/tag571.xml" /><Relationship Id="rId51" Type="http://schemas.openxmlformats.org/officeDocument/2006/relationships/oleObject" Target="../embeddings/oleObject41.bin" TargetMode="Internal" /><Relationship Id="rId52" Type="http://schemas.openxmlformats.org/officeDocument/2006/relationships/image" Target="../media/image25.wmf" /><Relationship Id="rId53" Type="http://schemas.openxmlformats.org/officeDocument/2006/relationships/tags" Target="../tags/tag572.xml" /><Relationship Id="rId54" Type="http://schemas.openxmlformats.org/officeDocument/2006/relationships/oleObject" Target="../embeddings/oleObject42.bin" TargetMode="Internal" /><Relationship Id="rId55" Type="http://schemas.openxmlformats.org/officeDocument/2006/relationships/tags" Target="../tags/tag573.xml" /><Relationship Id="rId56" Type="http://schemas.openxmlformats.org/officeDocument/2006/relationships/oleObject" Target="../embeddings/oleObject43.bin" TargetMode="Internal" /><Relationship Id="rId57" Type="http://schemas.openxmlformats.org/officeDocument/2006/relationships/tags" Target="../tags/tag574.xml" /><Relationship Id="rId58" Type="http://schemas.openxmlformats.org/officeDocument/2006/relationships/oleObject" Target="../embeddings/oleObject44.bin" TargetMode="Internal" /><Relationship Id="rId59" Type="http://schemas.openxmlformats.org/officeDocument/2006/relationships/tags" Target="../tags/tag575.xml" /><Relationship Id="rId6" Type="http://schemas.openxmlformats.org/officeDocument/2006/relationships/tags" Target="../tags/tag543.xml" /><Relationship Id="rId60" Type="http://schemas.openxmlformats.org/officeDocument/2006/relationships/oleObject" Target="../embeddings/oleObject45.bin" TargetMode="Internal" /><Relationship Id="rId61" Type="http://schemas.openxmlformats.org/officeDocument/2006/relationships/tags" Target="../tags/tag576.xml" /><Relationship Id="rId62" Type="http://schemas.openxmlformats.org/officeDocument/2006/relationships/vmlDrawing" Target="../drawings/vmlDrawing6.vml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oleObject" Target="../embeddings/oleObject33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7.wmf" /><Relationship Id="rId11" Type="http://schemas.openxmlformats.org/officeDocument/2006/relationships/tags" Target="../tags/tag582.xml" /><Relationship Id="rId12" Type="http://schemas.openxmlformats.org/officeDocument/2006/relationships/oleObject" Target="../embeddings/oleObject48.bin" TargetMode="Internal" /><Relationship Id="rId13" Type="http://schemas.openxmlformats.org/officeDocument/2006/relationships/image" Target="../media/image28.wmf" /><Relationship Id="rId14" Type="http://schemas.openxmlformats.org/officeDocument/2006/relationships/tags" Target="../tags/tag583.xml" /><Relationship Id="rId15" Type="http://schemas.openxmlformats.org/officeDocument/2006/relationships/tags" Target="../tags/tag584.xml" /><Relationship Id="rId16" Type="http://schemas.openxmlformats.org/officeDocument/2006/relationships/tags" Target="../tags/tag585.xml" /><Relationship Id="rId17" Type="http://schemas.openxmlformats.org/officeDocument/2006/relationships/tags" Target="../tags/tag586.xml" /><Relationship Id="rId18" Type="http://schemas.openxmlformats.org/officeDocument/2006/relationships/tags" Target="../tags/tag587.xml" /><Relationship Id="rId19" Type="http://schemas.openxmlformats.org/officeDocument/2006/relationships/tags" Target="../tags/tag588.xml" /><Relationship Id="rId2" Type="http://schemas.openxmlformats.org/officeDocument/2006/relationships/tags" Target="../tags/tag577.xml" /><Relationship Id="rId20" Type="http://schemas.openxmlformats.org/officeDocument/2006/relationships/tags" Target="../tags/tag589.xml" /><Relationship Id="rId21" Type="http://schemas.openxmlformats.org/officeDocument/2006/relationships/tags" Target="../tags/tag590.xml" /><Relationship Id="rId22" Type="http://schemas.openxmlformats.org/officeDocument/2006/relationships/tags" Target="../tags/tag591.xml" /><Relationship Id="rId23" Type="http://schemas.openxmlformats.org/officeDocument/2006/relationships/tags" Target="../tags/tag592.xml" /><Relationship Id="rId24" Type="http://schemas.openxmlformats.org/officeDocument/2006/relationships/image" Target="../media/image22.jpeg" /><Relationship Id="rId25" Type="http://schemas.openxmlformats.org/officeDocument/2006/relationships/tags" Target="../tags/tag593.xml" /><Relationship Id="rId26" Type="http://schemas.openxmlformats.org/officeDocument/2006/relationships/tags" Target="../tags/tag594.xml" /><Relationship Id="rId27" Type="http://schemas.openxmlformats.org/officeDocument/2006/relationships/vmlDrawing" Target="../drawings/vmlDrawing7.vml" /><Relationship Id="rId3" Type="http://schemas.openxmlformats.org/officeDocument/2006/relationships/tags" Target="../tags/tag578.xml" /><Relationship Id="rId4" Type="http://schemas.openxmlformats.org/officeDocument/2006/relationships/tags" Target="../tags/tag579.xml" /><Relationship Id="rId5" Type="http://schemas.openxmlformats.org/officeDocument/2006/relationships/tags" Target="../tags/tag580.xml" /><Relationship Id="rId6" Type="http://schemas.openxmlformats.org/officeDocument/2006/relationships/oleObject" Target="../embeddings/oleObject46.bin" TargetMode="Internal" /><Relationship Id="rId7" Type="http://schemas.openxmlformats.org/officeDocument/2006/relationships/image" Target="../media/image26.wmf" /><Relationship Id="rId8" Type="http://schemas.openxmlformats.org/officeDocument/2006/relationships/tags" Target="../tags/tag581.xml" /><Relationship Id="rId9" Type="http://schemas.openxmlformats.org/officeDocument/2006/relationships/oleObject" Target="../embeddings/oleObject47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50.bin" TargetMode="Internal" /><Relationship Id="rId11" Type="http://schemas.openxmlformats.org/officeDocument/2006/relationships/image" Target="../media/image27.wmf" /><Relationship Id="rId12" Type="http://schemas.openxmlformats.org/officeDocument/2006/relationships/tags" Target="../tags/tag601.xml" /><Relationship Id="rId13" Type="http://schemas.openxmlformats.org/officeDocument/2006/relationships/oleObject" Target="../embeddings/oleObject51.bin" TargetMode="Internal" /><Relationship Id="rId14" Type="http://schemas.openxmlformats.org/officeDocument/2006/relationships/image" Target="../media/image28.wmf" /><Relationship Id="rId15" Type="http://schemas.openxmlformats.org/officeDocument/2006/relationships/tags" Target="../tags/tag602.xml" /><Relationship Id="rId16" Type="http://schemas.openxmlformats.org/officeDocument/2006/relationships/tags" Target="../tags/tag603.xml" /><Relationship Id="rId17" Type="http://schemas.openxmlformats.org/officeDocument/2006/relationships/tags" Target="../tags/tag604.xml" /><Relationship Id="rId18" Type="http://schemas.openxmlformats.org/officeDocument/2006/relationships/tags" Target="../tags/tag605.xml" /><Relationship Id="rId19" Type="http://schemas.openxmlformats.org/officeDocument/2006/relationships/tags" Target="../tags/tag606.xml" /><Relationship Id="rId2" Type="http://schemas.openxmlformats.org/officeDocument/2006/relationships/tags" Target="../tags/tag595.xml" /><Relationship Id="rId20" Type="http://schemas.openxmlformats.org/officeDocument/2006/relationships/tags" Target="../tags/tag607.xml" /><Relationship Id="rId21" Type="http://schemas.openxmlformats.org/officeDocument/2006/relationships/tags" Target="../tags/tag608.xml" /><Relationship Id="rId22" Type="http://schemas.openxmlformats.org/officeDocument/2006/relationships/tags" Target="../tags/tag609.xml" /><Relationship Id="rId23" Type="http://schemas.openxmlformats.org/officeDocument/2006/relationships/tags" Target="../tags/tag610.xml" /><Relationship Id="rId24" Type="http://schemas.openxmlformats.org/officeDocument/2006/relationships/tags" Target="../tags/tag611.xml" /><Relationship Id="rId25" Type="http://schemas.openxmlformats.org/officeDocument/2006/relationships/tags" Target="../tags/tag612.xml" /><Relationship Id="rId26" Type="http://schemas.openxmlformats.org/officeDocument/2006/relationships/tags" Target="../tags/tag613.xml" /><Relationship Id="rId27" Type="http://schemas.openxmlformats.org/officeDocument/2006/relationships/oleObject" Target="../embeddings/oleObject52.bin" TargetMode="Internal" /><Relationship Id="rId28" Type="http://schemas.openxmlformats.org/officeDocument/2006/relationships/image" Target="../media/image29.wmf" /><Relationship Id="rId29" Type="http://schemas.openxmlformats.org/officeDocument/2006/relationships/tags" Target="../tags/tag614.xml" /><Relationship Id="rId3" Type="http://schemas.openxmlformats.org/officeDocument/2006/relationships/tags" Target="../tags/tag596.xml" /><Relationship Id="rId30" Type="http://schemas.openxmlformats.org/officeDocument/2006/relationships/vmlDrawing" Target="../drawings/vmlDrawing8.vml" /><Relationship Id="rId4" Type="http://schemas.openxmlformats.org/officeDocument/2006/relationships/tags" Target="../tags/tag597.xml" /><Relationship Id="rId5" Type="http://schemas.openxmlformats.org/officeDocument/2006/relationships/tags" Target="../tags/tag598.xml" /><Relationship Id="rId6" Type="http://schemas.openxmlformats.org/officeDocument/2006/relationships/tags" Target="../tags/tag599.xml" /><Relationship Id="rId7" Type="http://schemas.openxmlformats.org/officeDocument/2006/relationships/oleObject" Target="../embeddings/oleObject49.bin" TargetMode="Internal" /><Relationship Id="rId8" Type="http://schemas.openxmlformats.org/officeDocument/2006/relationships/image" Target="../media/image26.wmf" /><Relationship Id="rId9" Type="http://schemas.openxmlformats.org/officeDocument/2006/relationships/tags" Target="../tags/tag6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22.xml" /><Relationship Id="rId11" Type="http://schemas.openxmlformats.org/officeDocument/2006/relationships/oleObject" Target="../embeddings/oleObject53.bin" TargetMode="Internal" /><Relationship Id="rId12" Type="http://schemas.openxmlformats.org/officeDocument/2006/relationships/image" Target="../media/image30.wmf" /><Relationship Id="rId13" Type="http://schemas.openxmlformats.org/officeDocument/2006/relationships/tags" Target="../tags/tag623.xml" /><Relationship Id="rId14" Type="http://schemas.openxmlformats.org/officeDocument/2006/relationships/oleObject" Target="../embeddings/oleObject54.bin" TargetMode="Internal" /><Relationship Id="rId15" Type="http://schemas.openxmlformats.org/officeDocument/2006/relationships/image" Target="../media/image31.wmf" /><Relationship Id="rId16" Type="http://schemas.openxmlformats.org/officeDocument/2006/relationships/tags" Target="../tags/tag624.xml" /><Relationship Id="rId17" Type="http://schemas.openxmlformats.org/officeDocument/2006/relationships/tags" Target="../tags/tag625.xml" /><Relationship Id="rId18" Type="http://schemas.openxmlformats.org/officeDocument/2006/relationships/oleObject" Target="../embeddings/oleObject55.bin" TargetMode="Internal" /><Relationship Id="rId19" Type="http://schemas.openxmlformats.org/officeDocument/2006/relationships/image" Target="../media/image32.wmf" /><Relationship Id="rId2" Type="http://schemas.openxmlformats.org/officeDocument/2006/relationships/tags" Target="../tags/tag615.xml" /><Relationship Id="rId20" Type="http://schemas.openxmlformats.org/officeDocument/2006/relationships/tags" Target="../tags/tag626.xml" /><Relationship Id="rId21" Type="http://schemas.openxmlformats.org/officeDocument/2006/relationships/oleObject" Target="../embeddings/oleObject56.bin" TargetMode="Internal" /><Relationship Id="rId22" Type="http://schemas.openxmlformats.org/officeDocument/2006/relationships/image" Target="../media/image33.wmf" /><Relationship Id="rId23" Type="http://schemas.openxmlformats.org/officeDocument/2006/relationships/tags" Target="../tags/tag627.xml" /><Relationship Id="rId24" Type="http://schemas.openxmlformats.org/officeDocument/2006/relationships/oleObject" Target="../embeddings/oleObject57.bin" TargetMode="Internal" /><Relationship Id="rId25" Type="http://schemas.openxmlformats.org/officeDocument/2006/relationships/image" Target="../media/image34.wmf" /><Relationship Id="rId26" Type="http://schemas.openxmlformats.org/officeDocument/2006/relationships/tags" Target="../tags/tag628.xml" /><Relationship Id="rId27" Type="http://schemas.openxmlformats.org/officeDocument/2006/relationships/tags" Target="../tags/tag629.xml" /><Relationship Id="rId28" Type="http://schemas.openxmlformats.org/officeDocument/2006/relationships/tags" Target="../tags/tag630.xml" /><Relationship Id="rId29" Type="http://schemas.openxmlformats.org/officeDocument/2006/relationships/tags" Target="../tags/tag631.xml" /><Relationship Id="rId3" Type="http://schemas.openxmlformats.org/officeDocument/2006/relationships/tags" Target="../tags/tag616.xml" /><Relationship Id="rId30" Type="http://schemas.openxmlformats.org/officeDocument/2006/relationships/image" Target="../media/image35.png" /><Relationship Id="rId31" Type="http://schemas.openxmlformats.org/officeDocument/2006/relationships/tags" Target="../tags/tag632.xml" /><Relationship Id="rId32" Type="http://schemas.openxmlformats.org/officeDocument/2006/relationships/image" Target="../media/image36.png" /><Relationship Id="rId33" Type="http://schemas.openxmlformats.org/officeDocument/2006/relationships/tags" Target="../tags/tag633.xml" /><Relationship Id="rId34" Type="http://schemas.openxmlformats.org/officeDocument/2006/relationships/tags" Target="../tags/tag634.xml" /><Relationship Id="rId35" Type="http://schemas.openxmlformats.org/officeDocument/2006/relationships/vmlDrawing" Target="../drawings/vmlDrawing9.vml" /><Relationship Id="rId4" Type="http://schemas.openxmlformats.org/officeDocument/2006/relationships/image" Target="../media/image13.png" /><Relationship Id="rId5" Type="http://schemas.openxmlformats.org/officeDocument/2006/relationships/tags" Target="../tags/tag617.xml" /><Relationship Id="rId6" Type="http://schemas.openxmlformats.org/officeDocument/2006/relationships/tags" Target="../tags/tag618.xml" /><Relationship Id="rId7" Type="http://schemas.openxmlformats.org/officeDocument/2006/relationships/tags" Target="../tags/tag619.xml" /><Relationship Id="rId8" Type="http://schemas.openxmlformats.org/officeDocument/2006/relationships/tags" Target="../tags/tag620.xml" /><Relationship Id="rId9" Type="http://schemas.openxmlformats.org/officeDocument/2006/relationships/tags" Target="../tags/tag6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35.xml" /><Relationship Id="rId3" Type="http://schemas.openxmlformats.org/officeDocument/2006/relationships/tags" Target="../tags/tag636.xml" /><Relationship Id="rId4" Type="http://schemas.openxmlformats.org/officeDocument/2006/relationships/hyperlink" Target="https://d.book118.com/198130065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倒数</a:t>
            </a:r>
            <a:endParaRPr lang="zh-CN" altLang="en-US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五年级（下）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第三单元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276850" y="1281430"/>
            <a:ext cx="6536055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在计算、比较、观察中，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发现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倒数的特征并理解倒数的意义。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13375" y="2825750"/>
            <a:ext cx="63144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掌握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求一个数的倒数的方法。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375" y="4449445"/>
            <a:ext cx="63995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在教学活动中，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培养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学生独立学习的能力和习惯。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223385" y="4391025"/>
            <a:ext cx="754062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倒数的意义。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124325" y="2727325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倒数的意义， 掌握求一个数的倒数的方法。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7" name="TextBox 27" title=""/>
          <p:cNvSpPr txBox="1"/>
          <p:nvPr>
            <p:custDataLst>
              <p:tags r:id="rId3"/>
            </p:custDataLst>
          </p:nvPr>
        </p:nvSpPr>
        <p:spPr>
          <a:xfrm>
            <a:off x="1620838" y="65088"/>
            <a:ext cx="4633912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倒数</a:t>
            </a:r>
            <a:endParaRPr lang="zh-CN" altLang="en-US" sz="20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148" name="文本框 5" title=""/>
          <p:cNvSpPr txBox="1"/>
          <p:nvPr>
            <p:custDataLst>
              <p:tags r:id="rId4"/>
            </p:custDataLst>
          </p:nvPr>
        </p:nvSpPr>
        <p:spPr>
          <a:xfrm>
            <a:off x="6075363" y="104775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150" name="图片 6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208213" y="1268413"/>
            <a:ext cx="354012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1" name="TextBox 7" title=""/>
          <p:cNvSpPr txBox="1"/>
          <p:nvPr>
            <p:custDataLst>
              <p:tags r:id="rId7"/>
            </p:custDataLst>
          </p:nvPr>
        </p:nvSpPr>
        <p:spPr>
          <a:xfrm>
            <a:off x="2593975" y="1204913"/>
            <a:ext cx="7462838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6152" name="Object 3" title="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2582863" y="2276475"/>
          <a:ext cx="1160462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9" imgW="508000" imgH="393700" progId="Equation.KSEE3">
                  <p:embed/>
                </p:oleObj>
              </mc:Choice>
              <mc:Fallback>
                <p:oleObj r:id="rId9" imgW="508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582863" y="2276475"/>
                        <a:ext cx="1160462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3" name="Object 4" title="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2530475" y="3608388"/>
          <a:ext cx="1333500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2" imgW="584200" imgH="393700" progId="Equation.KSEE3">
                  <p:embed/>
                </p:oleObj>
              </mc:Choice>
              <mc:Fallback>
                <p:oleObj r:id="rId12" imgW="584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530475" y="3608388"/>
                        <a:ext cx="1333500" cy="900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4" name="Object 5" title=""/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5035550" y="2276475"/>
          <a:ext cx="1103313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5" imgW="482600" imgH="393700" progId="Equation.KSEE3">
                  <p:embed/>
                </p:oleObj>
              </mc:Choice>
              <mc:Fallback>
                <p:oleObj r:id="rId15" imgW="482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035550" y="2276475"/>
                        <a:ext cx="1103313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5" name="Object 6" title=""/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5016500" y="3608388"/>
          <a:ext cx="1160463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8" imgW="508000" imgH="393700" progId="Equation.KSEE3">
                  <p:embed/>
                </p:oleObj>
              </mc:Choice>
              <mc:Fallback>
                <p:oleObj r:id="rId18" imgW="508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5016500" y="3608388"/>
                        <a:ext cx="1160463" cy="900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6" name="Object 7" title=""/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7383463" y="2276475"/>
          <a:ext cx="1160462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1" imgW="508000" imgH="393700" progId="Equation.KSEE3">
                  <p:embed/>
                </p:oleObj>
              </mc:Choice>
              <mc:Fallback>
                <p:oleObj r:id="rId21" imgW="508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7383463" y="2276475"/>
                        <a:ext cx="1160462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7" name="Object 8" title="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7412038" y="3608388"/>
          <a:ext cx="1103312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4" imgW="482600" imgH="393700" progId="Equation.KSEE3">
                  <p:embed/>
                </p:oleObj>
              </mc:Choice>
              <mc:Fallback>
                <p:oleObj r:id="rId24" imgW="482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7412038" y="3608388"/>
                        <a:ext cx="1103312" cy="900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 title=""/>
          <p:cNvSpPr txBox="1"/>
          <p:nvPr>
            <p:custDataLst>
              <p:tags r:id="rId26"/>
            </p:custDataLst>
          </p:nvPr>
        </p:nvSpPr>
        <p:spPr>
          <a:xfrm>
            <a:off x="3767138" y="2389188"/>
            <a:ext cx="4318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TextBox 16" title=""/>
          <p:cNvSpPr txBox="1"/>
          <p:nvPr>
            <p:custDataLst>
              <p:tags r:id="rId27"/>
            </p:custDataLst>
          </p:nvPr>
        </p:nvSpPr>
        <p:spPr>
          <a:xfrm>
            <a:off x="3775075" y="3716338"/>
            <a:ext cx="433388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TextBox 14" title=""/>
          <p:cNvSpPr txBox="1"/>
          <p:nvPr>
            <p:custDataLst>
              <p:tags r:id="rId28"/>
            </p:custDataLst>
          </p:nvPr>
        </p:nvSpPr>
        <p:spPr>
          <a:xfrm>
            <a:off x="6135688" y="2397125"/>
            <a:ext cx="4318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TextBox 17" title=""/>
          <p:cNvSpPr txBox="1"/>
          <p:nvPr>
            <p:custDataLst>
              <p:tags r:id="rId29"/>
            </p:custDataLst>
          </p:nvPr>
        </p:nvSpPr>
        <p:spPr>
          <a:xfrm>
            <a:off x="6143625" y="3725863"/>
            <a:ext cx="4318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TextBox 15" title=""/>
          <p:cNvSpPr txBox="1"/>
          <p:nvPr>
            <p:custDataLst>
              <p:tags r:id="rId30"/>
            </p:custDataLst>
          </p:nvPr>
        </p:nvSpPr>
        <p:spPr>
          <a:xfrm>
            <a:off x="8488363" y="2389188"/>
            <a:ext cx="4318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TextBox 18" title=""/>
          <p:cNvSpPr txBox="1"/>
          <p:nvPr>
            <p:custDataLst>
              <p:tags r:id="rId31"/>
            </p:custDataLst>
          </p:nvPr>
        </p:nvSpPr>
        <p:spPr>
          <a:xfrm>
            <a:off x="8496300" y="3716338"/>
            <a:ext cx="4318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3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7" grpId="0"/>
      <p:bldP spid="15" grpId="0"/>
      <p:bldP spid="18" grpId="0"/>
      <p:bldP spid="16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2" name="文本框 5" title=""/>
          <p:cNvSpPr txBox="1"/>
          <p:nvPr>
            <p:custDataLst>
              <p:tags r:id="rId3"/>
            </p:custDataLst>
          </p:nvPr>
        </p:nvSpPr>
        <p:spPr>
          <a:xfrm>
            <a:off x="6135053" y="562610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7174" name="图片 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99653" y="1302385"/>
            <a:ext cx="354012" cy="360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5" name="TextBox 7" title=""/>
          <p:cNvSpPr txBox="1"/>
          <p:nvPr>
            <p:custDataLst>
              <p:tags r:id="rId6"/>
            </p:custDataLst>
          </p:nvPr>
        </p:nvSpPr>
        <p:spPr>
          <a:xfrm>
            <a:off x="2683828" y="1221423"/>
            <a:ext cx="746283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7176" name="组合 1" title=""/>
          <p:cNvGrpSpPr/>
          <p:nvPr>
            <p:custDataLst>
              <p:tags r:id="rId7"/>
            </p:custDataLst>
          </p:nvPr>
        </p:nvGrpSpPr>
        <p:grpSpPr>
          <a:xfrm>
            <a:off x="2683193" y="1743710"/>
            <a:ext cx="1592262" cy="901064"/>
            <a:chOff x="1667" y="3585"/>
            <a:chExt cx="2507" cy="1417"/>
          </a:xfrm>
        </p:grpSpPr>
        <p:graphicFrame>
          <p:nvGraphicFramePr>
            <p:cNvPr id="7177" name="Object 3"/>
            <p:cNvGraphicFramePr>
              <a:graphicFrameLocks noChangeAspect="1"/>
            </p:cNvGraphicFramePr>
            <p:nvPr>
              <p:custDataLst>
                <p:tags r:id="rId8"/>
              </p:custDataLst>
            </p:nvPr>
          </p:nvGraphicFramePr>
          <p:xfrm>
            <a:off x="1667" y="3585"/>
            <a:ext cx="182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r:id="rId9" imgW="508000" imgH="393700" progId="Equation.KSEE3">
                    <p:embed/>
                  </p:oleObj>
                </mc:Choice>
                <mc:Fallback>
                  <p:oleObj r:id="rId9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1667" y="3585"/>
                          <a:ext cx="182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78" name="TextBox 13"/>
            <p:cNvSpPr txBox="1"/>
            <p:nvPr>
              <p:custDataLst>
                <p:tags r:id="rId11"/>
              </p:custDataLst>
            </p:nvPr>
          </p:nvSpPr>
          <p:spPr>
            <a:xfrm>
              <a:off x="3494" y="3882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179" name="组合 2" title=""/>
          <p:cNvGrpSpPr/>
          <p:nvPr>
            <p:custDataLst>
              <p:tags r:id="rId12"/>
            </p:custDataLst>
          </p:nvPr>
        </p:nvGrpSpPr>
        <p:grpSpPr>
          <a:xfrm>
            <a:off x="2683828" y="2592388"/>
            <a:ext cx="1643062" cy="899160"/>
            <a:chOff x="1585" y="5682"/>
            <a:chExt cx="2589" cy="1417"/>
          </a:xfrm>
        </p:grpSpPr>
        <p:graphicFrame>
          <p:nvGraphicFramePr>
            <p:cNvPr id="7180" name="Object 4"/>
            <p:cNvGraphicFramePr>
              <a:graphicFrameLocks noChangeAspect="1"/>
            </p:cNvGraphicFramePr>
            <p:nvPr>
              <p:custDataLst>
                <p:tags r:id="rId13"/>
              </p:custDataLst>
            </p:nvPr>
          </p:nvGraphicFramePr>
          <p:xfrm>
            <a:off x="1585" y="5682"/>
            <a:ext cx="2100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r:id="rId14" imgW="584200" imgH="393700" progId="Equation.KSEE3">
                    <p:embed/>
                  </p:oleObj>
                </mc:Choice>
                <mc:Fallback>
                  <p:oleObj r:id="rId14" imgW="5842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1585" y="5682"/>
                          <a:ext cx="2100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81" name="TextBox 16"/>
            <p:cNvSpPr txBox="1"/>
            <p:nvPr>
              <p:custDataLst>
                <p:tags r:id="rId16"/>
              </p:custDataLst>
            </p:nvPr>
          </p:nvSpPr>
          <p:spPr>
            <a:xfrm>
              <a:off x="3492" y="5978"/>
              <a:ext cx="682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182" name="组合 5" title=""/>
          <p:cNvGrpSpPr/>
          <p:nvPr>
            <p:custDataLst>
              <p:tags r:id="rId17"/>
            </p:custDataLst>
          </p:nvPr>
        </p:nvGrpSpPr>
        <p:grpSpPr>
          <a:xfrm>
            <a:off x="5284153" y="1743710"/>
            <a:ext cx="1534477" cy="901064"/>
            <a:chOff x="5530" y="3585"/>
            <a:chExt cx="2417" cy="1417"/>
          </a:xfrm>
        </p:grpSpPr>
        <p:graphicFrame>
          <p:nvGraphicFramePr>
            <p:cNvPr id="7183" name="Object 5"/>
            <p:cNvGraphicFramePr>
              <a:graphicFrameLocks noChangeAspect="1"/>
            </p:cNvGraphicFramePr>
            <p:nvPr>
              <p:custDataLst>
                <p:tags r:id="rId18"/>
              </p:custDataLst>
            </p:nvPr>
          </p:nvGraphicFramePr>
          <p:xfrm>
            <a:off x="5530" y="3585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r:id="rId19" imgW="482600" imgH="393700" progId="Equation.KSEE3">
                    <p:embed/>
                  </p:oleObj>
                </mc:Choice>
                <mc:Fallback>
                  <p:oleObj r:id="rId19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0"/>
                        <a:stretch>
                          <a:fillRect/>
                        </a:stretch>
                      </p:blipFill>
                      <p:spPr>
                        <a:xfrm>
                          <a:off x="5530" y="3585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84" name="TextBox 14"/>
            <p:cNvSpPr txBox="1"/>
            <p:nvPr>
              <p:custDataLst>
                <p:tags r:id="rId21"/>
              </p:custDataLst>
            </p:nvPr>
          </p:nvSpPr>
          <p:spPr>
            <a:xfrm>
              <a:off x="7267" y="3880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185" name="组合 6" title=""/>
          <p:cNvGrpSpPr/>
          <p:nvPr>
            <p:custDataLst>
              <p:tags r:id="rId22"/>
            </p:custDataLst>
          </p:nvPr>
        </p:nvGrpSpPr>
        <p:grpSpPr>
          <a:xfrm>
            <a:off x="5284153" y="2592388"/>
            <a:ext cx="1554162" cy="899160"/>
            <a:chOff x="5500" y="5682"/>
            <a:chExt cx="2448" cy="1417"/>
          </a:xfrm>
        </p:grpSpPr>
        <p:graphicFrame>
          <p:nvGraphicFramePr>
            <p:cNvPr id="7186" name="Object 6"/>
            <p:cNvGraphicFramePr>
              <a:graphicFrameLocks noChangeAspect="1"/>
            </p:cNvGraphicFramePr>
            <p:nvPr>
              <p:custDataLst>
                <p:tags r:id="rId23"/>
              </p:custDataLst>
            </p:nvPr>
          </p:nvGraphicFramePr>
          <p:xfrm>
            <a:off x="5500" y="5682"/>
            <a:ext cx="182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7" r:id="rId24" imgW="508000" imgH="393700" progId="Equation.KSEE3">
                    <p:embed/>
                  </p:oleObj>
                </mc:Choice>
                <mc:Fallback>
                  <p:oleObj r:id="rId24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5"/>
                        <a:stretch>
                          <a:fillRect/>
                        </a:stretch>
                      </p:blipFill>
                      <p:spPr>
                        <a:xfrm>
                          <a:off x="5500" y="5682"/>
                          <a:ext cx="182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87" name="TextBox 17"/>
            <p:cNvSpPr txBox="1"/>
            <p:nvPr>
              <p:custDataLst>
                <p:tags r:id="rId26"/>
              </p:custDataLst>
            </p:nvPr>
          </p:nvSpPr>
          <p:spPr>
            <a:xfrm>
              <a:off x="7268" y="5981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188" name="组合 8" title=""/>
          <p:cNvGrpSpPr/>
          <p:nvPr>
            <p:custDataLst>
              <p:tags r:id="rId27"/>
            </p:custDataLst>
          </p:nvPr>
        </p:nvGrpSpPr>
        <p:grpSpPr>
          <a:xfrm>
            <a:off x="8134668" y="1743710"/>
            <a:ext cx="1544637" cy="899478"/>
            <a:chOff x="9227" y="3585"/>
            <a:chExt cx="2432" cy="1417"/>
          </a:xfrm>
        </p:grpSpPr>
        <p:graphicFrame>
          <p:nvGraphicFramePr>
            <p:cNvPr id="7189" name="Object 7"/>
            <p:cNvGraphicFramePr>
              <a:graphicFrameLocks noChangeAspect="1"/>
            </p:cNvGraphicFramePr>
            <p:nvPr>
              <p:custDataLst>
                <p:tags r:id="rId28"/>
              </p:custDataLst>
            </p:nvPr>
          </p:nvGraphicFramePr>
          <p:xfrm>
            <a:off x="9227" y="3585"/>
            <a:ext cx="182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r:id="rId29" imgW="508000" imgH="393700" progId="Equation.KSEE3">
                    <p:embed/>
                  </p:oleObj>
                </mc:Choice>
                <mc:Fallback>
                  <p:oleObj r:id="rId29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0"/>
                        <a:stretch>
                          <a:fillRect/>
                        </a:stretch>
                      </p:blipFill>
                      <p:spPr>
                        <a:xfrm>
                          <a:off x="9227" y="3585"/>
                          <a:ext cx="182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90" name="TextBox 15"/>
            <p:cNvSpPr txBox="1"/>
            <p:nvPr>
              <p:custDataLst>
                <p:tags r:id="rId31"/>
              </p:custDataLst>
            </p:nvPr>
          </p:nvSpPr>
          <p:spPr>
            <a:xfrm>
              <a:off x="10979" y="3879"/>
              <a:ext cx="68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191" name="组合 9" title=""/>
          <p:cNvGrpSpPr/>
          <p:nvPr>
            <p:custDataLst>
              <p:tags r:id="rId32"/>
            </p:custDataLst>
          </p:nvPr>
        </p:nvGrpSpPr>
        <p:grpSpPr>
          <a:xfrm>
            <a:off x="8134668" y="2644775"/>
            <a:ext cx="1516697" cy="899160"/>
            <a:chOff x="9272" y="5682"/>
            <a:chExt cx="2388" cy="1417"/>
          </a:xfrm>
        </p:grpSpPr>
        <p:graphicFrame>
          <p:nvGraphicFramePr>
            <p:cNvPr id="7192" name="Object 8"/>
            <p:cNvGraphicFramePr>
              <a:graphicFrameLocks noChangeAspect="1"/>
            </p:cNvGraphicFramePr>
            <p:nvPr>
              <p:custDataLst>
                <p:tags r:id="rId33"/>
              </p:custDataLst>
            </p:nvPr>
          </p:nvGraphicFramePr>
          <p:xfrm>
            <a:off x="9272" y="5682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r:id="rId34" imgW="482600" imgH="393700" progId="Equation.KSEE3">
                    <p:embed/>
                  </p:oleObj>
                </mc:Choice>
                <mc:Fallback>
                  <p:oleObj r:id="rId34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5"/>
                        <a:stretch>
                          <a:fillRect/>
                        </a:stretch>
                      </p:blipFill>
                      <p:spPr>
                        <a:xfrm>
                          <a:off x="9272" y="5682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7193" name="TextBox 18"/>
            <p:cNvSpPr txBox="1"/>
            <p:nvPr>
              <p:custDataLst>
                <p:tags r:id="rId36"/>
              </p:custDataLst>
            </p:nvPr>
          </p:nvSpPr>
          <p:spPr>
            <a:xfrm>
              <a:off x="10980" y="5978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1" name="Rectangle 2" title=""/>
          <p:cNvSpPr/>
          <p:nvPr>
            <p:custDataLst>
              <p:tags r:id="rId37"/>
            </p:custDataLst>
          </p:nvPr>
        </p:nvSpPr>
        <p:spPr>
          <a:xfrm>
            <a:off x="1966595" y="3517265"/>
            <a:ext cx="8280400" cy="5762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问题：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观察上面各题，你有什么发现？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6" name="组合 25" title=""/>
          <p:cNvGrpSpPr/>
          <p:nvPr>
            <p:custDataLst>
              <p:tags r:id="rId38"/>
            </p:custDataLst>
          </p:nvPr>
        </p:nvGrpSpPr>
        <p:grpSpPr>
          <a:xfrm>
            <a:off x="1966278" y="4220210"/>
            <a:ext cx="4052887" cy="2423160"/>
            <a:chOff x="602" y="5926"/>
            <a:chExt cx="6383" cy="3816"/>
          </a:xfrm>
        </p:grpSpPr>
        <p:graphicFrame>
          <p:nvGraphicFramePr>
            <p:cNvPr id="7196" name="对象 19"/>
            <p:cNvGraphicFramePr>
              <a:graphicFrameLocks noChangeAspect="1"/>
            </p:cNvGraphicFramePr>
            <p:nvPr>
              <p:custDataLst>
                <p:tags r:id="rId39"/>
              </p:custDataLst>
            </p:nvPr>
          </p:nvGraphicFramePr>
          <p:xfrm>
            <a:off x="602" y="7417"/>
            <a:ext cx="1846" cy="232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r:id="rId40" imgW="838200" imgH="1019175" progId="Paint.Picture">
                    <p:embed/>
                  </p:oleObj>
                </mc:Choice>
                <mc:Fallback>
                  <p:oleObj r:id="rId40" imgW="838200" imgH="101917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1"/>
                        <a:stretch>
                          <a:fillRect/>
                        </a:stretch>
                      </p:blipFill>
                      <p:spPr>
                        <a:xfrm>
                          <a:off x="602" y="7417"/>
                          <a:ext cx="1846" cy="232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4" name="矩形标注 23"/>
            <p:cNvSpPr/>
            <p:nvPr>
              <p:custDataLst>
                <p:tags r:id="rId42"/>
              </p:custDataLst>
            </p:nvPr>
          </p:nvSpPr>
          <p:spPr>
            <a:xfrm>
              <a:off x="2069" y="5926"/>
              <a:ext cx="3340" cy="1051"/>
            </a:xfrm>
            <a:prstGeom prst="wedgeRectCallout">
              <a:avLst>
                <a:gd name="adj1" fmla="val -42996"/>
                <a:gd name="adj2" fmla="val 118343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z="2800" strike="noStrike" noProof="1">
                <a:cs typeface="楷体" panose="02010609060101010101" pitchFamily="49" charset="-122"/>
              </a:endParaRPr>
            </a:p>
          </p:txBody>
        </p:sp>
        <p:sp>
          <p:nvSpPr>
            <p:cNvPr id="7198" name="文本框 24"/>
            <p:cNvSpPr txBox="1"/>
            <p:nvPr>
              <p:custDataLst>
                <p:tags r:id="rId43"/>
              </p:custDataLst>
            </p:nvPr>
          </p:nvSpPr>
          <p:spPr>
            <a:xfrm>
              <a:off x="2435" y="6161"/>
              <a:ext cx="45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乘积都是</a:t>
              </a:r>
              <a:r>
                <a:rPr lang="en-US" alt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36" name="组合 35" title=""/>
          <p:cNvGrpSpPr/>
          <p:nvPr>
            <p:custDataLst>
              <p:tags r:id="rId44"/>
            </p:custDataLst>
          </p:nvPr>
        </p:nvGrpSpPr>
        <p:grpSpPr>
          <a:xfrm>
            <a:off x="5631815" y="4004310"/>
            <a:ext cx="4601210" cy="2410460"/>
            <a:chOff x="6142" y="5654"/>
            <a:chExt cx="7245" cy="3798"/>
          </a:xfrm>
        </p:grpSpPr>
        <p:graphicFrame>
          <p:nvGraphicFramePr>
            <p:cNvPr id="7200" name="对象 26"/>
            <p:cNvGraphicFramePr>
              <a:graphicFrameLocks noChangeAspect="1"/>
            </p:cNvGraphicFramePr>
            <p:nvPr>
              <p:custDataLst>
                <p:tags r:id="rId45"/>
              </p:custDataLst>
            </p:nvPr>
          </p:nvGraphicFramePr>
          <p:xfrm>
            <a:off x="11432" y="6977"/>
            <a:ext cx="1955" cy="247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r:id="rId46" imgW="771525" imgH="1209675" progId="Paint.Picture">
                    <p:embed/>
                  </p:oleObj>
                </mc:Choice>
                <mc:Fallback>
                  <p:oleObj r:id="rId46" imgW="771525" imgH="120967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7"/>
                        <a:stretch>
                          <a:fillRect/>
                        </a:stretch>
                      </p:blipFill>
                      <p:spPr>
                        <a:xfrm>
                          <a:off x="11432" y="6977"/>
                          <a:ext cx="1955" cy="247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9" name="云形标注 28"/>
            <p:cNvSpPr/>
            <p:nvPr>
              <p:custDataLst>
                <p:tags r:id="rId48"/>
              </p:custDataLst>
            </p:nvPr>
          </p:nvSpPr>
          <p:spPr>
            <a:xfrm>
              <a:off x="6142" y="5654"/>
              <a:ext cx="4446" cy="2231"/>
            </a:xfrm>
            <a:prstGeom prst="cloudCallout">
              <a:avLst>
                <a:gd name="adj1" fmla="val 71052"/>
                <a:gd name="adj2" fmla="val 42155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z="2800" strike="noStrike" noProof="1">
                <a:cs typeface="楷体" panose="02010609060101010101" pitchFamily="49" charset="-122"/>
              </a:endParaRPr>
            </a:p>
          </p:txBody>
        </p:sp>
        <p:sp>
          <p:nvSpPr>
            <p:cNvPr id="7202" name="文本框 29"/>
            <p:cNvSpPr txBox="1"/>
            <p:nvPr>
              <p:custDataLst>
                <p:tags r:id="rId49"/>
              </p:custDataLst>
            </p:nvPr>
          </p:nvSpPr>
          <p:spPr>
            <a:xfrm>
              <a:off x="6143" y="6161"/>
              <a:ext cx="5648" cy="150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两个因数的分子和分母的位置刚好相反。</a:t>
              </a:r>
              <a:endPara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  <p:custDataLst>
      <p:tags r:id="rId5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6" name="文本框 5" title=""/>
          <p:cNvSpPr txBox="1"/>
          <p:nvPr>
            <p:custDataLst>
              <p:tags r:id="rId3"/>
            </p:custDataLst>
          </p:nvPr>
        </p:nvSpPr>
        <p:spPr>
          <a:xfrm>
            <a:off x="6208713" y="871855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9" name="TextBox 7" title=""/>
          <p:cNvSpPr txBox="1"/>
          <p:nvPr>
            <p:custDataLst>
              <p:tags r:id="rId4"/>
            </p:custDataLst>
          </p:nvPr>
        </p:nvSpPr>
        <p:spPr>
          <a:xfrm>
            <a:off x="2757488" y="1530668"/>
            <a:ext cx="746283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8200" name="组合 1" title=""/>
          <p:cNvGrpSpPr/>
          <p:nvPr>
            <p:custDataLst>
              <p:tags r:id="rId5"/>
            </p:custDataLst>
          </p:nvPr>
        </p:nvGrpSpPr>
        <p:grpSpPr>
          <a:xfrm>
            <a:off x="2757488" y="2052955"/>
            <a:ext cx="1592262" cy="901700"/>
            <a:chOff x="1668" y="3585"/>
            <a:chExt cx="2507" cy="1418"/>
          </a:xfrm>
        </p:grpSpPr>
        <p:graphicFrame>
          <p:nvGraphicFramePr>
            <p:cNvPr id="8201" name="Object 3"/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166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2" r:id="rId7" imgW="508000" imgH="393700" progId="Equation.KSEE3">
                    <p:embed/>
                  </p:oleObj>
                </mc:Choice>
                <mc:Fallback>
                  <p:oleObj r:id="rId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66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02" name="TextBox 13"/>
            <p:cNvSpPr txBox="1"/>
            <p:nvPr>
              <p:custDataLst>
                <p:tags r:id="rId9"/>
              </p:custDataLst>
            </p:nvPr>
          </p:nvSpPr>
          <p:spPr>
            <a:xfrm>
              <a:off x="3495" y="3883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8203" name="组合 2" title=""/>
          <p:cNvGrpSpPr/>
          <p:nvPr>
            <p:custDataLst>
              <p:tags r:id="rId10"/>
            </p:custDataLst>
          </p:nvPr>
        </p:nvGrpSpPr>
        <p:grpSpPr>
          <a:xfrm>
            <a:off x="2757488" y="2902268"/>
            <a:ext cx="1643697" cy="899160"/>
            <a:chOff x="1585" y="5683"/>
            <a:chExt cx="2590" cy="1417"/>
          </a:xfrm>
        </p:grpSpPr>
        <p:graphicFrame>
          <p:nvGraphicFramePr>
            <p:cNvPr id="8204" name="Object 4"/>
            <p:cNvGraphicFramePr>
              <a:graphicFrameLocks noChangeAspect="1"/>
            </p:cNvGraphicFramePr>
            <p:nvPr>
              <p:custDataLst>
                <p:tags r:id="rId11"/>
              </p:custDataLst>
            </p:nvPr>
          </p:nvGraphicFramePr>
          <p:xfrm>
            <a:off x="1585" y="5683"/>
            <a:ext cx="2100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r:id="rId12" imgW="584200" imgH="393700" progId="Equation.KSEE3">
                    <p:embed/>
                  </p:oleObj>
                </mc:Choice>
                <mc:Fallback>
                  <p:oleObj r:id="rId12" imgW="5842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1585" y="5683"/>
                          <a:ext cx="2100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05" name="TextBox 16"/>
            <p:cNvSpPr txBox="1"/>
            <p:nvPr>
              <p:custDataLst>
                <p:tags r:id="rId14"/>
              </p:custDataLst>
            </p:nvPr>
          </p:nvSpPr>
          <p:spPr>
            <a:xfrm>
              <a:off x="3492" y="5979"/>
              <a:ext cx="683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8206" name="组合 5" title=""/>
          <p:cNvGrpSpPr/>
          <p:nvPr>
            <p:custDataLst>
              <p:tags r:id="rId15"/>
            </p:custDataLst>
          </p:nvPr>
        </p:nvGrpSpPr>
        <p:grpSpPr>
          <a:xfrm>
            <a:off x="5357813" y="2052955"/>
            <a:ext cx="1535112" cy="901700"/>
            <a:chOff x="5530" y="3585"/>
            <a:chExt cx="2418" cy="1418"/>
          </a:xfrm>
        </p:grpSpPr>
        <p:graphicFrame>
          <p:nvGraphicFramePr>
            <p:cNvPr id="8207" name="Object 5"/>
            <p:cNvGraphicFramePr>
              <a:graphicFrameLocks noChangeAspect="1"/>
            </p:cNvGraphicFramePr>
            <p:nvPr>
              <p:custDataLst>
                <p:tags r:id="rId16"/>
              </p:custDataLst>
            </p:nvPr>
          </p:nvGraphicFramePr>
          <p:xfrm>
            <a:off x="5530" y="3585"/>
            <a:ext cx="1738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4" r:id="rId17" imgW="482600" imgH="393700" progId="Equation.KSEE3">
                    <p:embed/>
                  </p:oleObj>
                </mc:Choice>
                <mc:Fallback>
                  <p:oleObj r:id="rId17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5530" y="3585"/>
                          <a:ext cx="1738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08" name="TextBox 14"/>
            <p:cNvSpPr txBox="1"/>
            <p:nvPr>
              <p:custDataLst>
                <p:tags r:id="rId19"/>
              </p:custDataLst>
            </p:nvPr>
          </p:nvSpPr>
          <p:spPr>
            <a:xfrm>
              <a:off x="7268" y="3880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8209" name="组合 6" title=""/>
          <p:cNvGrpSpPr/>
          <p:nvPr>
            <p:custDataLst>
              <p:tags r:id="rId20"/>
            </p:custDataLst>
          </p:nvPr>
        </p:nvGrpSpPr>
        <p:grpSpPr>
          <a:xfrm>
            <a:off x="5357813" y="2902268"/>
            <a:ext cx="1554162" cy="899160"/>
            <a:chOff x="5500" y="5683"/>
            <a:chExt cx="2448" cy="1417"/>
          </a:xfrm>
        </p:grpSpPr>
        <p:graphicFrame>
          <p:nvGraphicFramePr>
            <p:cNvPr id="8210" name="Object 6"/>
            <p:cNvGraphicFramePr>
              <a:graphicFrameLocks noChangeAspect="1"/>
            </p:cNvGraphicFramePr>
            <p:nvPr>
              <p:custDataLst>
                <p:tags r:id="rId21"/>
              </p:custDataLst>
            </p:nvPr>
          </p:nvGraphicFramePr>
          <p:xfrm>
            <a:off x="5500" y="5683"/>
            <a:ext cx="1828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r:id="rId22" imgW="508000" imgH="393700" progId="Equation.KSEE3">
                    <p:embed/>
                  </p:oleObj>
                </mc:Choice>
                <mc:Fallback>
                  <p:oleObj r:id="rId22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3"/>
                        <a:stretch>
                          <a:fillRect/>
                        </a:stretch>
                      </p:blipFill>
                      <p:spPr>
                        <a:xfrm>
                          <a:off x="5500" y="5683"/>
                          <a:ext cx="1828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11" name="TextBox 17"/>
            <p:cNvSpPr txBox="1"/>
            <p:nvPr>
              <p:custDataLst>
                <p:tags r:id="rId24"/>
              </p:custDataLst>
            </p:nvPr>
          </p:nvSpPr>
          <p:spPr>
            <a:xfrm>
              <a:off x="7268" y="5982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8212" name="组合 8" title=""/>
          <p:cNvGrpSpPr/>
          <p:nvPr>
            <p:custDataLst>
              <p:tags r:id="rId25"/>
            </p:custDataLst>
          </p:nvPr>
        </p:nvGrpSpPr>
        <p:grpSpPr>
          <a:xfrm>
            <a:off x="8208963" y="2052955"/>
            <a:ext cx="1544637" cy="900113"/>
            <a:chOff x="9228" y="3585"/>
            <a:chExt cx="2432" cy="1418"/>
          </a:xfrm>
        </p:grpSpPr>
        <p:graphicFrame>
          <p:nvGraphicFramePr>
            <p:cNvPr id="8213" name="Object 7"/>
            <p:cNvGraphicFramePr>
              <a:graphicFrameLocks noChangeAspect="1"/>
            </p:cNvGraphicFramePr>
            <p:nvPr>
              <p:custDataLst>
                <p:tags r:id="rId26"/>
              </p:custDataLst>
            </p:nvPr>
          </p:nvGraphicFramePr>
          <p:xfrm>
            <a:off x="922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r:id="rId27" imgW="508000" imgH="393700" progId="Equation.KSEE3">
                    <p:embed/>
                  </p:oleObj>
                </mc:Choice>
                <mc:Fallback>
                  <p:oleObj r:id="rId2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922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14" name="TextBox 15"/>
            <p:cNvSpPr txBox="1"/>
            <p:nvPr>
              <p:custDataLst>
                <p:tags r:id="rId29"/>
              </p:custDataLst>
            </p:nvPr>
          </p:nvSpPr>
          <p:spPr>
            <a:xfrm>
              <a:off x="10980" y="3880"/>
              <a:ext cx="68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8215" name="组合 9" title=""/>
          <p:cNvGrpSpPr/>
          <p:nvPr>
            <p:custDataLst>
              <p:tags r:id="rId30"/>
            </p:custDataLst>
          </p:nvPr>
        </p:nvGrpSpPr>
        <p:grpSpPr>
          <a:xfrm>
            <a:off x="8208963" y="2954655"/>
            <a:ext cx="1516062" cy="899160"/>
            <a:chOff x="9273" y="5683"/>
            <a:chExt cx="2387" cy="1417"/>
          </a:xfrm>
        </p:grpSpPr>
        <p:graphicFrame>
          <p:nvGraphicFramePr>
            <p:cNvPr id="8216" name="Object 8"/>
            <p:cNvGraphicFramePr>
              <a:graphicFrameLocks noChangeAspect="1"/>
            </p:cNvGraphicFramePr>
            <p:nvPr>
              <p:custDataLst>
                <p:tags r:id="rId31"/>
              </p:custDataLst>
            </p:nvPr>
          </p:nvGraphicFramePr>
          <p:xfrm>
            <a:off x="9273" y="5683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r:id="rId32" imgW="482600" imgH="393700" progId="Equation.KSEE3">
                    <p:embed/>
                  </p:oleObj>
                </mc:Choice>
                <mc:Fallback>
                  <p:oleObj r:id="rId32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3"/>
                        <a:stretch>
                          <a:fillRect/>
                        </a:stretch>
                      </p:blipFill>
                      <p:spPr>
                        <a:xfrm>
                          <a:off x="9273" y="5683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17" name="TextBox 18"/>
            <p:cNvSpPr txBox="1"/>
            <p:nvPr>
              <p:custDataLst>
                <p:tags r:id="rId34"/>
              </p:custDataLst>
            </p:nvPr>
          </p:nvSpPr>
          <p:spPr>
            <a:xfrm>
              <a:off x="10980" y="5979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8218" name="Rectangle 2" title=""/>
          <p:cNvSpPr/>
          <p:nvPr>
            <p:custDataLst>
              <p:tags r:id="rId35"/>
            </p:custDataLst>
          </p:nvPr>
        </p:nvSpPr>
        <p:spPr>
          <a:xfrm>
            <a:off x="2100263" y="3907155"/>
            <a:ext cx="8280400" cy="5762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问题：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观察上面各题，你有什么发现？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Rectangle 2" title=""/>
          <p:cNvSpPr/>
          <p:nvPr>
            <p:custDataLst>
              <p:tags r:id="rId36"/>
            </p:custDataLst>
          </p:nvPr>
        </p:nvSpPr>
        <p:spPr>
          <a:xfrm>
            <a:off x="2413000" y="4334193"/>
            <a:ext cx="8280400" cy="57626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2.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请你写出几个这样的算式。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4" name="组合 43" title=""/>
          <p:cNvGrpSpPr/>
          <p:nvPr>
            <p:custDataLst>
              <p:tags r:id="rId37"/>
            </p:custDataLst>
          </p:nvPr>
        </p:nvGrpSpPr>
        <p:grpSpPr>
          <a:xfrm>
            <a:off x="2100263" y="4861243"/>
            <a:ext cx="6726925" cy="1135380"/>
            <a:chOff x="881" y="6612"/>
            <a:chExt cx="10594" cy="1788"/>
          </a:xfrm>
        </p:grpSpPr>
        <p:sp>
          <p:nvSpPr>
            <p:cNvPr id="22" name="云形标注 21"/>
            <p:cNvSpPr/>
            <p:nvPr>
              <p:custDataLst>
                <p:tags r:id="rId38"/>
              </p:custDataLst>
            </p:nvPr>
          </p:nvSpPr>
          <p:spPr>
            <a:xfrm>
              <a:off x="881" y="6612"/>
              <a:ext cx="10594" cy="1788"/>
            </a:xfrm>
            <a:prstGeom prst="cloudCallout">
              <a:avLst>
                <a:gd name="adj1" fmla="val 53086"/>
                <a:gd name="adj2" fmla="val 47315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  <p:grpSp>
          <p:nvGrpSpPr>
            <p:cNvPr id="8223" name="组合 30"/>
            <p:cNvGrpSpPr/>
            <p:nvPr>
              <p:custDataLst>
                <p:tags r:id="rId39"/>
              </p:custDataLst>
            </p:nvPr>
          </p:nvGrpSpPr>
          <p:grpSpPr>
            <a:xfrm>
              <a:off x="1804" y="7047"/>
              <a:ext cx="2173" cy="983"/>
              <a:chOff x="2060" y="3448"/>
              <a:chExt cx="2693" cy="1365"/>
            </a:xfrm>
          </p:grpSpPr>
          <p:sp>
            <p:nvSpPr>
              <p:cNvPr id="8224" name="文本框 5153"/>
              <p:cNvSpPr txBox="1"/>
              <p:nvPr>
                <p:custDataLst>
                  <p:tags r:id="rId40"/>
                </p:custDataLst>
              </p:nvPr>
            </p:nvSpPr>
            <p:spPr>
              <a:xfrm>
                <a:off x="3960" y="3718"/>
                <a:ext cx="793" cy="805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1</a:t>
                </a:r>
                <a:endParaRPr lang="en-US" altLang="zh-CN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grpSp>
            <p:nvGrpSpPr>
              <p:cNvPr id="8225" name="组合 31"/>
              <p:cNvGrpSpPr/>
              <p:nvPr>
                <p:custDataLst>
                  <p:tags r:id="rId41"/>
                </p:custDataLst>
              </p:nvPr>
            </p:nvGrpSpPr>
            <p:grpSpPr>
              <a:xfrm>
                <a:off x="2060" y="3448"/>
                <a:ext cx="2275" cy="1365"/>
                <a:chOff x="644" y="1674"/>
                <a:chExt cx="910" cy="546"/>
              </a:xfrm>
            </p:grpSpPr>
            <p:sp>
              <p:nvSpPr>
                <p:cNvPr id="8226" name="Text Box 8"/>
                <p:cNvSpPr txBox="1"/>
                <p:nvPr>
                  <p:custDataLst>
                    <p:tags r:id="rId42"/>
                  </p:custDataLst>
                </p:nvPr>
              </p:nvSpPr>
              <p:spPr>
                <a:xfrm>
                  <a:off x="831" y="1820"/>
                  <a:ext cx="213" cy="349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2000" b="1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  <a:sym typeface="Arial" pitchFamily="34" charset="0"/>
                    </a:rPr>
                    <a:t>×</a:t>
                  </a:r>
                  <a:endParaRPr lang="zh-CN" altLang="en-US" sz="20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Arial" pitchFamily="34" charset="0"/>
                  </a:endParaRPr>
                </a:p>
              </p:txBody>
            </p:sp>
            <p:grpSp>
              <p:nvGrpSpPr>
                <p:cNvPr id="8227" name="组合 33"/>
                <p:cNvGrpSpPr/>
                <p:nvPr>
                  <p:custDataLst>
                    <p:tags r:id="rId43"/>
                  </p:custDataLst>
                </p:nvPr>
              </p:nvGrpSpPr>
              <p:grpSpPr>
                <a:xfrm>
                  <a:off x="1080" y="1674"/>
                  <a:ext cx="318" cy="546"/>
                  <a:chOff x="1080" y="1674"/>
                  <a:chExt cx="318" cy="546"/>
                </a:xfrm>
              </p:grpSpPr>
              <p:sp>
                <p:nvSpPr>
                  <p:cNvPr id="8228" name="文本框 34"/>
                  <p:cNvSpPr txBox="1"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1080" y="1898"/>
                    <a:ext cx="318" cy="322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3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29" name="文本框 36"/>
                  <p:cNvSpPr txBox="1"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1082" y="1674"/>
                    <a:ext cx="227" cy="322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8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30" name="直接连接符 37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1092" y="1938"/>
                    <a:ext cx="181" cy="0"/>
                  </a:xfrm>
                  <a:prstGeom prst="line">
                    <a:avLst/>
                  </a:prstGeom>
                  <a:ln w="25400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grpSp>
              <p:nvGrpSpPr>
                <p:cNvPr id="8231" name="组合 38"/>
                <p:cNvGrpSpPr/>
                <p:nvPr>
                  <p:custDataLst>
                    <p:tags r:id="rId47"/>
                  </p:custDataLst>
                </p:nvPr>
              </p:nvGrpSpPr>
              <p:grpSpPr>
                <a:xfrm>
                  <a:off x="644" y="1674"/>
                  <a:ext cx="318" cy="546"/>
                  <a:chOff x="644" y="1674"/>
                  <a:chExt cx="318" cy="546"/>
                </a:xfrm>
              </p:grpSpPr>
              <p:sp>
                <p:nvSpPr>
                  <p:cNvPr id="8232" name="文本框 39"/>
                  <p:cNvSpPr txBox="1"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44" y="1898"/>
                    <a:ext cx="318" cy="322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8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33" name="文本框 40"/>
                  <p:cNvSpPr txBox="1"/>
                  <p:nvPr>
                    <p:custDataLst>
                      <p:tags r:id="rId49"/>
                    </p:custDataLst>
                  </p:nvPr>
                </p:nvSpPr>
                <p:spPr>
                  <a:xfrm>
                    <a:off x="646" y="1674"/>
                    <a:ext cx="227" cy="322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3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34" name="直接连接符 41"/>
                  <p:cNvSpPr/>
                  <p:nvPr>
                    <p:custDataLst>
                      <p:tags r:id="rId50"/>
                    </p:custDataLst>
                  </p:nvPr>
                </p:nvSpPr>
                <p:spPr>
                  <a:xfrm>
                    <a:off x="650" y="1938"/>
                    <a:ext cx="181" cy="0"/>
                  </a:xfrm>
                  <a:prstGeom prst="line">
                    <a:avLst/>
                  </a:prstGeom>
                  <a:ln w="25400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8235" name="文本框 42"/>
                <p:cNvSpPr txBox="1"/>
                <p:nvPr>
                  <p:custDataLst>
                    <p:tags r:id="rId51"/>
                  </p:custDataLst>
                </p:nvPr>
              </p:nvSpPr>
              <p:spPr>
                <a:xfrm>
                  <a:off x="1237" y="1768"/>
                  <a:ext cx="317" cy="322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zh-CN" altLang="en-US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＝</a:t>
                  </a:r>
                  <a:endParaRPr lang="zh-CN" altLang="en-US">
                    <a:solidFill>
                      <a:srgbClr val="FF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</p:grpSp>
        </p:grpSp>
      </p:grpSp>
      <p:grpSp>
        <p:nvGrpSpPr>
          <p:cNvPr id="46" name="组合 45" title=""/>
          <p:cNvGrpSpPr/>
          <p:nvPr>
            <p:custDataLst>
              <p:tags r:id="rId52"/>
            </p:custDataLst>
          </p:nvPr>
        </p:nvGrpSpPr>
        <p:grpSpPr>
          <a:xfrm>
            <a:off x="4065588" y="5096193"/>
            <a:ext cx="1658937" cy="622527"/>
            <a:chOff x="9978" y="3378"/>
            <a:chExt cx="2380" cy="1373"/>
          </a:xfrm>
        </p:grpSpPr>
        <p:grpSp>
          <p:nvGrpSpPr>
            <p:cNvPr id="8237" name="组合 5164"/>
            <p:cNvGrpSpPr/>
            <p:nvPr>
              <p:custDataLst>
                <p:tags r:id="rId53"/>
              </p:custDataLst>
            </p:nvPr>
          </p:nvGrpSpPr>
          <p:grpSpPr>
            <a:xfrm>
              <a:off x="9978" y="3378"/>
              <a:ext cx="1860" cy="1373"/>
              <a:chOff x="3657" y="1434"/>
              <a:chExt cx="744" cy="549"/>
            </a:xfrm>
          </p:grpSpPr>
          <p:grpSp>
            <p:nvGrpSpPr>
              <p:cNvPr id="8238" name="组合 5165"/>
              <p:cNvGrpSpPr/>
              <p:nvPr>
                <p:custDataLst>
                  <p:tags r:id="rId54"/>
                </p:custDataLst>
              </p:nvPr>
            </p:nvGrpSpPr>
            <p:grpSpPr>
              <a:xfrm>
                <a:off x="3657" y="1434"/>
                <a:ext cx="639" cy="549"/>
                <a:chOff x="3923" y="3151"/>
                <a:chExt cx="639" cy="549"/>
              </a:xfrm>
            </p:grpSpPr>
            <p:sp>
              <p:nvSpPr>
                <p:cNvPr id="8239" name="文本框 5166"/>
                <p:cNvSpPr txBox="1"/>
                <p:nvPr>
                  <p:custDataLst>
                    <p:tags r:id="rId55"/>
                  </p:custDataLst>
                </p:nvPr>
              </p:nvSpPr>
              <p:spPr>
                <a:xfrm>
                  <a:off x="3923" y="3294"/>
                  <a:ext cx="409" cy="32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  <a:buFont typeface="楷体" panose="02010609060101010101" pitchFamily="49" charset="-122"/>
                  </a:pP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5×</a:t>
                  </a:r>
                  <a:endParaRPr lang="zh-CN" altLang="en-US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grpSp>
              <p:nvGrpSpPr>
                <p:cNvPr id="8240" name="组合 5167"/>
                <p:cNvGrpSpPr/>
                <p:nvPr>
                  <p:custDataLst>
                    <p:tags r:id="rId56"/>
                  </p:custDataLst>
                </p:nvPr>
              </p:nvGrpSpPr>
              <p:grpSpPr>
                <a:xfrm>
                  <a:off x="4241" y="3151"/>
                  <a:ext cx="321" cy="549"/>
                  <a:chOff x="4471" y="3113"/>
                  <a:chExt cx="321" cy="549"/>
                </a:xfrm>
              </p:grpSpPr>
              <p:sp>
                <p:nvSpPr>
                  <p:cNvPr id="8241" name="文本框 5168"/>
                  <p:cNvSpPr txBox="1"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4474" y="3337"/>
                    <a:ext cx="318" cy="325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5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42" name="文本框 5169"/>
                  <p:cNvSpPr txBox="1"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4471" y="3113"/>
                    <a:ext cx="227" cy="325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rPr>
                      <a:t>1</a:t>
                    </a:r>
                    <a:endPara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endParaRPr>
                  </a:p>
                </p:txBody>
              </p:sp>
              <p:sp>
                <p:nvSpPr>
                  <p:cNvPr id="8243" name="直接连接符 5170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4474" y="3373"/>
                    <a:ext cx="181" cy="0"/>
                  </a:xfrm>
                  <a:prstGeom prst="line">
                    <a:avLst/>
                  </a:prstGeom>
                  <a:ln w="25400" cap="flat" cmpd="sng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</p:grpSp>
          <p:sp>
            <p:nvSpPr>
              <p:cNvPr id="8244" name="文本框 5171"/>
              <p:cNvSpPr txBox="1"/>
              <p:nvPr>
                <p:custDataLst>
                  <p:tags r:id="rId60"/>
                </p:custDataLst>
              </p:nvPr>
            </p:nvSpPr>
            <p:spPr>
              <a:xfrm>
                <a:off x="4129" y="1525"/>
                <a:ext cx="272" cy="325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＝</a:t>
                </a:r>
                <a:endPara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8245" name="文本框 5172"/>
            <p:cNvSpPr txBox="1"/>
            <p:nvPr>
              <p:custDataLst>
                <p:tags r:id="rId61"/>
              </p:custDataLst>
            </p:nvPr>
          </p:nvSpPr>
          <p:spPr>
            <a:xfrm>
              <a:off x="11565" y="3605"/>
              <a:ext cx="793" cy="812"/>
            </a:xfrm>
            <a:prstGeom prst="rect">
              <a:avLst/>
            </a:prstGeom>
            <a:noFill/>
            <a:ln w="12700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en-US" altLang="zh-CN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47" name="组合 46" title=""/>
          <p:cNvGrpSpPr/>
          <p:nvPr>
            <p:custDataLst>
              <p:tags r:id="rId62"/>
            </p:custDataLst>
          </p:nvPr>
        </p:nvGrpSpPr>
        <p:grpSpPr>
          <a:xfrm>
            <a:off x="5827713" y="5050155"/>
            <a:ext cx="1368425" cy="569597"/>
            <a:chOff x="5890" y="4948"/>
            <a:chExt cx="2660" cy="1588"/>
          </a:xfrm>
        </p:grpSpPr>
        <p:grpSp>
          <p:nvGrpSpPr>
            <p:cNvPr id="8247" name="组合 5215"/>
            <p:cNvGrpSpPr/>
            <p:nvPr>
              <p:custDataLst>
                <p:tags r:id="rId63"/>
              </p:custDataLst>
            </p:nvPr>
          </p:nvGrpSpPr>
          <p:grpSpPr>
            <a:xfrm>
              <a:off x="5890" y="4948"/>
              <a:ext cx="2275" cy="1588"/>
              <a:chOff x="644" y="1674"/>
              <a:chExt cx="910" cy="635"/>
            </a:xfrm>
          </p:grpSpPr>
          <p:sp>
            <p:nvSpPr>
              <p:cNvPr id="8248" name="Text Box 8"/>
              <p:cNvSpPr txBox="1"/>
              <p:nvPr>
                <p:custDataLst>
                  <p:tags r:id="rId64"/>
                </p:custDataLst>
              </p:nvPr>
            </p:nvSpPr>
            <p:spPr>
              <a:xfrm>
                <a:off x="831" y="1820"/>
                <a:ext cx="213" cy="44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Arial" pitchFamily="34" charset="0"/>
                  </a:rPr>
                  <a:t>×</a:t>
                </a:r>
                <a:endParaRPr lang="zh-CN" altLang="en-US" sz="2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Arial" pitchFamily="34" charset="0"/>
                </a:endParaRPr>
              </a:p>
            </p:txBody>
          </p:sp>
          <p:grpSp>
            <p:nvGrpSpPr>
              <p:cNvPr id="8249" name="组合 5217"/>
              <p:cNvGrpSpPr/>
              <p:nvPr>
                <p:custDataLst>
                  <p:tags r:id="rId65"/>
                </p:custDataLst>
              </p:nvPr>
            </p:nvGrpSpPr>
            <p:grpSpPr>
              <a:xfrm>
                <a:off x="1080" y="1674"/>
                <a:ext cx="318" cy="635"/>
                <a:chOff x="1080" y="1674"/>
                <a:chExt cx="318" cy="635"/>
              </a:xfrm>
            </p:grpSpPr>
            <p:sp>
              <p:nvSpPr>
                <p:cNvPr id="8250" name="文本框 5218"/>
                <p:cNvSpPr txBox="1"/>
                <p:nvPr>
                  <p:custDataLst>
                    <p:tags r:id="rId66"/>
                  </p:custDataLst>
                </p:nvPr>
              </p:nvSpPr>
              <p:spPr>
                <a:xfrm>
                  <a:off x="1080" y="1898"/>
                  <a:ext cx="318" cy="411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2</a:t>
                  </a:r>
                  <a:endParaRPr lang="en-US" altLang="zh-CN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sp>
              <p:nvSpPr>
                <p:cNvPr id="8251" name="文本框 5219"/>
                <p:cNvSpPr txBox="1"/>
                <p:nvPr>
                  <p:custDataLst>
                    <p:tags r:id="rId67"/>
                  </p:custDataLst>
                </p:nvPr>
              </p:nvSpPr>
              <p:spPr>
                <a:xfrm>
                  <a:off x="1082" y="1674"/>
                  <a:ext cx="227" cy="353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9</a:t>
                  </a:r>
                  <a:endParaRPr lang="en-US" altLang="zh-CN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sp>
              <p:nvSpPr>
                <p:cNvPr id="8252" name="直接连接符 5220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1117" y="2004"/>
                  <a:ext cx="181" cy="0"/>
                </a:xfrm>
                <a:prstGeom prst="line">
                  <a:avLst/>
                </a:prstGeom>
                <a:ln w="25400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8253" name="组合 5221"/>
              <p:cNvGrpSpPr/>
              <p:nvPr>
                <p:custDataLst>
                  <p:tags r:id="rId69"/>
                </p:custDataLst>
              </p:nvPr>
            </p:nvGrpSpPr>
            <p:grpSpPr>
              <a:xfrm>
                <a:off x="644" y="1674"/>
                <a:ext cx="318" cy="635"/>
                <a:chOff x="644" y="1674"/>
                <a:chExt cx="318" cy="635"/>
              </a:xfrm>
            </p:grpSpPr>
            <p:sp>
              <p:nvSpPr>
                <p:cNvPr id="8254" name="文本框 5222"/>
                <p:cNvSpPr txBox="1"/>
                <p:nvPr>
                  <p:custDataLst>
                    <p:tags r:id="rId70"/>
                  </p:custDataLst>
                </p:nvPr>
              </p:nvSpPr>
              <p:spPr>
                <a:xfrm>
                  <a:off x="644" y="1898"/>
                  <a:ext cx="318" cy="411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9</a:t>
                  </a:r>
                  <a:endParaRPr lang="en-US" altLang="zh-CN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sp>
              <p:nvSpPr>
                <p:cNvPr id="8255" name="文本框 5223"/>
                <p:cNvSpPr txBox="1"/>
                <p:nvPr>
                  <p:custDataLst>
                    <p:tags r:id="rId71"/>
                  </p:custDataLst>
                </p:nvPr>
              </p:nvSpPr>
              <p:spPr>
                <a:xfrm>
                  <a:off x="646" y="1674"/>
                  <a:ext cx="227" cy="411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2</a:t>
                  </a:r>
                  <a:endParaRPr lang="en-US" altLang="zh-CN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sp>
              <p:nvSpPr>
                <p:cNvPr id="8256" name="直接连接符 5224"/>
                <p:cNvSpPr/>
                <p:nvPr>
                  <p:custDataLst>
                    <p:tags r:id="rId72"/>
                  </p:custDataLst>
                </p:nvPr>
              </p:nvSpPr>
              <p:spPr>
                <a:xfrm flipV="1">
                  <a:off x="669" y="2004"/>
                  <a:ext cx="181" cy="4"/>
                </a:xfrm>
                <a:prstGeom prst="line">
                  <a:avLst/>
                </a:prstGeom>
                <a:ln w="25400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8257" name="文本框 5225"/>
              <p:cNvSpPr txBox="1"/>
              <p:nvPr>
                <p:custDataLst>
                  <p:tags r:id="rId73"/>
                </p:custDataLst>
              </p:nvPr>
            </p:nvSpPr>
            <p:spPr>
              <a:xfrm>
                <a:off x="1237" y="1768"/>
                <a:ext cx="317" cy="411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＝</a:t>
                </a:r>
                <a:endPara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8258" name="文本框 5193"/>
            <p:cNvSpPr txBox="1"/>
            <p:nvPr>
              <p:custDataLst>
                <p:tags r:id="rId74"/>
              </p:custDataLst>
            </p:nvPr>
          </p:nvSpPr>
          <p:spPr>
            <a:xfrm>
              <a:off x="7758" y="5190"/>
              <a:ext cx="792" cy="1026"/>
            </a:xfrm>
            <a:prstGeom prst="rect">
              <a:avLst/>
            </a:prstGeom>
            <a:noFill/>
            <a:ln w="12700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en-US" altLang="zh-CN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76"/>
            </p:custDataLst>
          </p:nvPr>
        </p:nvPicPr>
        <p:blipFill>
          <a:blip r:embed="rId7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9446293" y="4712426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7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20" name="文本框 5" title=""/>
          <p:cNvSpPr txBox="1"/>
          <p:nvPr>
            <p:custDataLst>
              <p:tags r:id="rId3"/>
            </p:custDataLst>
          </p:nvPr>
        </p:nvSpPr>
        <p:spPr>
          <a:xfrm>
            <a:off x="6236018" y="883920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223" name="TextBox 7" title=""/>
          <p:cNvSpPr txBox="1"/>
          <p:nvPr>
            <p:custDataLst>
              <p:tags r:id="rId4"/>
            </p:custDataLst>
          </p:nvPr>
        </p:nvSpPr>
        <p:spPr>
          <a:xfrm>
            <a:off x="2784793" y="1542733"/>
            <a:ext cx="746283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9224" name="组合 1" title=""/>
          <p:cNvGrpSpPr/>
          <p:nvPr>
            <p:custDataLst>
              <p:tags r:id="rId5"/>
            </p:custDataLst>
          </p:nvPr>
        </p:nvGrpSpPr>
        <p:grpSpPr>
          <a:xfrm>
            <a:off x="2784793" y="2065020"/>
            <a:ext cx="1592262" cy="901700"/>
            <a:chOff x="1668" y="3585"/>
            <a:chExt cx="2507" cy="1418"/>
          </a:xfrm>
        </p:grpSpPr>
        <p:graphicFrame>
          <p:nvGraphicFramePr>
            <p:cNvPr id="9225" name="Object 3"/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166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r:id="rId7" imgW="508000" imgH="393700" progId="Equation.KSEE3">
                    <p:embed/>
                  </p:oleObj>
                </mc:Choice>
                <mc:Fallback>
                  <p:oleObj r:id="rId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66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26" name="TextBox 13"/>
            <p:cNvSpPr txBox="1"/>
            <p:nvPr>
              <p:custDataLst>
                <p:tags r:id="rId9"/>
              </p:custDataLst>
            </p:nvPr>
          </p:nvSpPr>
          <p:spPr>
            <a:xfrm>
              <a:off x="3495" y="3883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9227" name="组合 2" title=""/>
          <p:cNvGrpSpPr/>
          <p:nvPr>
            <p:custDataLst>
              <p:tags r:id="rId10"/>
            </p:custDataLst>
          </p:nvPr>
        </p:nvGrpSpPr>
        <p:grpSpPr>
          <a:xfrm>
            <a:off x="2784793" y="2914333"/>
            <a:ext cx="1643697" cy="899160"/>
            <a:chOff x="1585" y="5683"/>
            <a:chExt cx="2590" cy="1417"/>
          </a:xfrm>
        </p:grpSpPr>
        <p:graphicFrame>
          <p:nvGraphicFramePr>
            <p:cNvPr id="9228" name="Object 4"/>
            <p:cNvGraphicFramePr>
              <a:graphicFrameLocks noChangeAspect="1"/>
            </p:cNvGraphicFramePr>
            <p:nvPr>
              <p:custDataLst>
                <p:tags r:id="rId11"/>
              </p:custDataLst>
            </p:nvPr>
          </p:nvGraphicFramePr>
          <p:xfrm>
            <a:off x="1585" y="5683"/>
            <a:ext cx="2100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12" imgW="584200" imgH="393700" progId="Equation.KSEE3">
                    <p:embed/>
                  </p:oleObj>
                </mc:Choice>
                <mc:Fallback>
                  <p:oleObj r:id="rId12" imgW="5842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1585" y="5683"/>
                          <a:ext cx="2100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29" name="TextBox 16"/>
            <p:cNvSpPr txBox="1"/>
            <p:nvPr>
              <p:custDataLst>
                <p:tags r:id="rId14"/>
              </p:custDataLst>
            </p:nvPr>
          </p:nvSpPr>
          <p:spPr>
            <a:xfrm>
              <a:off x="3492" y="5979"/>
              <a:ext cx="683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9230" name="组合 5" title=""/>
          <p:cNvGrpSpPr/>
          <p:nvPr>
            <p:custDataLst>
              <p:tags r:id="rId15"/>
            </p:custDataLst>
          </p:nvPr>
        </p:nvGrpSpPr>
        <p:grpSpPr>
          <a:xfrm>
            <a:off x="5385118" y="2065020"/>
            <a:ext cx="1535112" cy="901700"/>
            <a:chOff x="5530" y="3585"/>
            <a:chExt cx="2418" cy="1418"/>
          </a:xfrm>
        </p:grpSpPr>
        <p:graphicFrame>
          <p:nvGraphicFramePr>
            <p:cNvPr id="9231" name="Object 5"/>
            <p:cNvGraphicFramePr>
              <a:graphicFrameLocks noChangeAspect="1"/>
            </p:cNvGraphicFramePr>
            <p:nvPr>
              <p:custDataLst>
                <p:tags r:id="rId16"/>
              </p:custDataLst>
            </p:nvPr>
          </p:nvGraphicFramePr>
          <p:xfrm>
            <a:off x="5530" y="3585"/>
            <a:ext cx="1738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r:id="rId17" imgW="482600" imgH="393700" progId="Equation.KSEE3">
                    <p:embed/>
                  </p:oleObj>
                </mc:Choice>
                <mc:Fallback>
                  <p:oleObj r:id="rId17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5530" y="3585"/>
                          <a:ext cx="1738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32" name="TextBox 14"/>
            <p:cNvSpPr txBox="1"/>
            <p:nvPr>
              <p:custDataLst>
                <p:tags r:id="rId19"/>
              </p:custDataLst>
            </p:nvPr>
          </p:nvSpPr>
          <p:spPr>
            <a:xfrm>
              <a:off x="7268" y="3880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9233" name="组合 6" title=""/>
          <p:cNvGrpSpPr/>
          <p:nvPr>
            <p:custDataLst>
              <p:tags r:id="rId20"/>
            </p:custDataLst>
          </p:nvPr>
        </p:nvGrpSpPr>
        <p:grpSpPr>
          <a:xfrm>
            <a:off x="5385118" y="2914333"/>
            <a:ext cx="1554162" cy="899160"/>
            <a:chOff x="5500" y="5683"/>
            <a:chExt cx="2448" cy="1417"/>
          </a:xfrm>
        </p:grpSpPr>
        <p:graphicFrame>
          <p:nvGraphicFramePr>
            <p:cNvPr id="9234" name="Object 6"/>
            <p:cNvGraphicFramePr>
              <a:graphicFrameLocks noChangeAspect="1"/>
            </p:cNvGraphicFramePr>
            <p:nvPr>
              <p:custDataLst>
                <p:tags r:id="rId21"/>
              </p:custDataLst>
            </p:nvPr>
          </p:nvGraphicFramePr>
          <p:xfrm>
            <a:off x="5500" y="5683"/>
            <a:ext cx="1828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r:id="rId22" imgW="508000" imgH="393700" progId="Equation.KSEE3">
                    <p:embed/>
                  </p:oleObj>
                </mc:Choice>
                <mc:Fallback>
                  <p:oleObj r:id="rId22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3"/>
                        <a:stretch>
                          <a:fillRect/>
                        </a:stretch>
                      </p:blipFill>
                      <p:spPr>
                        <a:xfrm>
                          <a:off x="5500" y="5683"/>
                          <a:ext cx="1828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35" name="TextBox 17"/>
            <p:cNvSpPr txBox="1"/>
            <p:nvPr>
              <p:custDataLst>
                <p:tags r:id="rId24"/>
              </p:custDataLst>
            </p:nvPr>
          </p:nvSpPr>
          <p:spPr>
            <a:xfrm>
              <a:off x="7268" y="5982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9236" name="组合 8" title=""/>
          <p:cNvGrpSpPr/>
          <p:nvPr>
            <p:custDataLst>
              <p:tags r:id="rId25"/>
            </p:custDataLst>
          </p:nvPr>
        </p:nvGrpSpPr>
        <p:grpSpPr>
          <a:xfrm>
            <a:off x="8236268" y="2065020"/>
            <a:ext cx="1544637" cy="900113"/>
            <a:chOff x="9228" y="3585"/>
            <a:chExt cx="2432" cy="1418"/>
          </a:xfrm>
        </p:grpSpPr>
        <p:graphicFrame>
          <p:nvGraphicFramePr>
            <p:cNvPr id="9237" name="Object 7"/>
            <p:cNvGraphicFramePr>
              <a:graphicFrameLocks noChangeAspect="1"/>
            </p:cNvGraphicFramePr>
            <p:nvPr>
              <p:custDataLst>
                <p:tags r:id="rId26"/>
              </p:custDataLst>
            </p:nvPr>
          </p:nvGraphicFramePr>
          <p:xfrm>
            <a:off x="922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2" r:id="rId27" imgW="508000" imgH="393700" progId="Equation.KSEE3">
                    <p:embed/>
                  </p:oleObj>
                </mc:Choice>
                <mc:Fallback>
                  <p:oleObj r:id="rId2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922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38" name="TextBox 15"/>
            <p:cNvSpPr txBox="1"/>
            <p:nvPr>
              <p:custDataLst>
                <p:tags r:id="rId29"/>
              </p:custDataLst>
            </p:nvPr>
          </p:nvSpPr>
          <p:spPr>
            <a:xfrm>
              <a:off x="10980" y="3880"/>
              <a:ext cx="68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9239" name="组合 9" title=""/>
          <p:cNvGrpSpPr/>
          <p:nvPr>
            <p:custDataLst>
              <p:tags r:id="rId30"/>
            </p:custDataLst>
          </p:nvPr>
        </p:nvGrpSpPr>
        <p:grpSpPr>
          <a:xfrm>
            <a:off x="8236268" y="2966720"/>
            <a:ext cx="1516062" cy="899160"/>
            <a:chOff x="9273" y="5683"/>
            <a:chExt cx="2387" cy="1417"/>
          </a:xfrm>
        </p:grpSpPr>
        <p:graphicFrame>
          <p:nvGraphicFramePr>
            <p:cNvPr id="9240" name="Object 8"/>
            <p:cNvGraphicFramePr>
              <a:graphicFrameLocks noChangeAspect="1"/>
            </p:cNvGraphicFramePr>
            <p:nvPr>
              <p:custDataLst>
                <p:tags r:id="rId31"/>
              </p:custDataLst>
            </p:nvPr>
          </p:nvGraphicFramePr>
          <p:xfrm>
            <a:off x="9273" y="5683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3" r:id="rId32" imgW="482600" imgH="393700" progId="Equation.KSEE3">
                    <p:embed/>
                  </p:oleObj>
                </mc:Choice>
                <mc:Fallback>
                  <p:oleObj r:id="rId32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3"/>
                        <a:stretch>
                          <a:fillRect/>
                        </a:stretch>
                      </p:blipFill>
                      <p:spPr>
                        <a:xfrm>
                          <a:off x="9273" y="5683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9241" name="TextBox 18"/>
            <p:cNvSpPr txBox="1"/>
            <p:nvPr>
              <p:custDataLst>
                <p:tags r:id="rId34"/>
              </p:custDataLst>
            </p:nvPr>
          </p:nvSpPr>
          <p:spPr>
            <a:xfrm>
              <a:off x="10980" y="5979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9242" name="Rectangle 2" title=""/>
          <p:cNvSpPr/>
          <p:nvPr>
            <p:custDataLst>
              <p:tags r:id="rId35"/>
            </p:custDataLst>
          </p:nvPr>
        </p:nvSpPr>
        <p:spPr>
          <a:xfrm>
            <a:off x="2127568" y="3919220"/>
            <a:ext cx="8280400" cy="5762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问题：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观察上面各题，你有什么发现？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243" name="Rectangle 2" title=""/>
          <p:cNvSpPr/>
          <p:nvPr>
            <p:custDataLst>
              <p:tags r:id="rId36"/>
            </p:custDataLst>
          </p:nvPr>
        </p:nvSpPr>
        <p:spPr>
          <a:xfrm>
            <a:off x="2440305" y="4346258"/>
            <a:ext cx="8280400" cy="57626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2.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请你写出几个这样的算式。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Rectangle 2" title=""/>
          <p:cNvSpPr/>
          <p:nvPr>
            <p:custDataLst>
              <p:tags r:id="rId37"/>
            </p:custDataLst>
          </p:nvPr>
        </p:nvSpPr>
        <p:spPr>
          <a:xfrm>
            <a:off x="2440305" y="4711383"/>
            <a:ext cx="8280400" cy="57626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3.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还能写吗？能写多少个？（板书：无数个）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4" name="组合 23" title=""/>
          <p:cNvGrpSpPr/>
          <p:nvPr>
            <p:custDataLst>
              <p:tags r:id="rId38"/>
            </p:custDataLst>
          </p:nvPr>
        </p:nvGrpSpPr>
        <p:grpSpPr>
          <a:xfrm>
            <a:off x="4880293" y="5288800"/>
            <a:ext cx="3070822" cy="739832"/>
            <a:chOff x="5033" y="7101"/>
            <a:chExt cx="4835" cy="1166"/>
          </a:xfrm>
        </p:grpSpPr>
        <p:sp>
          <p:nvSpPr>
            <p:cNvPr id="21" name="椭圆形标注 20"/>
            <p:cNvSpPr/>
            <p:nvPr>
              <p:custDataLst>
                <p:tags r:id="rId39"/>
              </p:custDataLst>
            </p:nvPr>
          </p:nvSpPr>
          <p:spPr>
            <a:xfrm>
              <a:off x="5033" y="7101"/>
              <a:ext cx="4835" cy="1166"/>
            </a:xfrm>
            <a:prstGeom prst="wedgeEllipseCallout">
              <a:avLst>
                <a:gd name="adj1" fmla="val 70419"/>
                <a:gd name="adj2" fmla="val 32504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  <p:sp>
          <p:nvSpPr>
            <p:cNvPr id="9248" name="文本框 22"/>
            <p:cNvSpPr txBox="1"/>
            <p:nvPr>
              <p:custDataLst>
                <p:tags r:id="rId40"/>
              </p:custDataLst>
            </p:nvPr>
          </p:nvSpPr>
          <p:spPr>
            <a:xfrm>
              <a:off x="6472" y="7394"/>
              <a:ext cx="2476" cy="72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无数</a:t>
              </a:r>
              <a:r>
                <a: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个</a:t>
              </a:r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42"/>
            </p:custDataLst>
          </p:nvPr>
        </p:nvPicPr>
        <p:blipFill>
          <a:blip r:embed="rId4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8985283" y="5205186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4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4" name="文本框 5" title=""/>
          <p:cNvSpPr txBox="1"/>
          <p:nvPr>
            <p:custDataLst>
              <p:tags r:id="rId3"/>
            </p:custDataLst>
          </p:nvPr>
        </p:nvSpPr>
        <p:spPr>
          <a:xfrm>
            <a:off x="6185853" y="869315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247" name="TextBox 7" title=""/>
          <p:cNvSpPr txBox="1"/>
          <p:nvPr>
            <p:custDataLst>
              <p:tags r:id="rId4"/>
            </p:custDataLst>
          </p:nvPr>
        </p:nvSpPr>
        <p:spPr>
          <a:xfrm>
            <a:off x="2734628" y="1528128"/>
            <a:ext cx="746283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0248" name="组合 1" title=""/>
          <p:cNvGrpSpPr/>
          <p:nvPr>
            <p:custDataLst>
              <p:tags r:id="rId5"/>
            </p:custDataLst>
          </p:nvPr>
        </p:nvGrpSpPr>
        <p:grpSpPr>
          <a:xfrm>
            <a:off x="2734628" y="2050415"/>
            <a:ext cx="1592262" cy="901700"/>
            <a:chOff x="1668" y="3585"/>
            <a:chExt cx="2507" cy="1418"/>
          </a:xfrm>
        </p:grpSpPr>
        <p:graphicFrame>
          <p:nvGraphicFramePr>
            <p:cNvPr id="10249" name="Object 3"/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166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r:id="rId7" imgW="508000" imgH="393700" progId="Equation.KSEE3">
                    <p:embed/>
                  </p:oleObj>
                </mc:Choice>
                <mc:Fallback>
                  <p:oleObj r:id="rId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66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50" name="TextBox 13"/>
            <p:cNvSpPr txBox="1"/>
            <p:nvPr>
              <p:custDataLst>
                <p:tags r:id="rId9"/>
              </p:custDataLst>
            </p:nvPr>
          </p:nvSpPr>
          <p:spPr>
            <a:xfrm>
              <a:off x="3495" y="3883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251" name="组合 2" title=""/>
          <p:cNvGrpSpPr/>
          <p:nvPr>
            <p:custDataLst>
              <p:tags r:id="rId10"/>
            </p:custDataLst>
          </p:nvPr>
        </p:nvGrpSpPr>
        <p:grpSpPr>
          <a:xfrm>
            <a:off x="2734628" y="2899728"/>
            <a:ext cx="1643697" cy="899160"/>
            <a:chOff x="1585" y="5683"/>
            <a:chExt cx="2590" cy="1417"/>
          </a:xfrm>
        </p:grpSpPr>
        <p:graphicFrame>
          <p:nvGraphicFramePr>
            <p:cNvPr id="10252" name="Object 4"/>
            <p:cNvGraphicFramePr>
              <a:graphicFrameLocks noChangeAspect="1"/>
            </p:cNvGraphicFramePr>
            <p:nvPr>
              <p:custDataLst>
                <p:tags r:id="rId11"/>
              </p:custDataLst>
            </p:nvPr>
          </p:nvGraphicFramePr>
          <p:xfrm>
            <a:off x="1585" y="5683"/>
            <a:ext cx="2100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5" r:id="rId12" imgW="584200" imgH="393700" progId="Equation.KSEE3">
                    <p:embed/>
                  </p:oleObj>
                </mc:Choice>
                <mc:Fallback>
                  <p:oleObj r:id="rId12" imgW="5842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1585" y="5683"/>
                          <a:ext cx="2100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53" name="TextBox 16"/>
            <p:cNvSpPr txBox="1"/>
            <p:nvPr>
              <p:custDataLst>
                <p:tags r:id="rId14"/>
              </p:custDataLst>
            </p:nvPr>
          </p:nvSpPr>
          <p:spPr>
            <a:xfrm>
              <a:off x="3492" y="5979"/>
              <a:ext cx="683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254" name="组合 5" title=""/>
          <p:cNvGrpSpPr/>
          <p:nvPr>
            <p:custDataLst>
              <p:tags r:id="rId15"/>
            </p:custDataLst>
          </p:nvPr>
        </p:nvGrpSpPr>
        <p:grpSpPr>
          <a:xfrm>
            <a:off x="5334953" y="2050415"/>
            <a:ext cx="1535112" cy="901700"/>
            <a:chOff x="5530" y="3585"/>
            <a:chExt cx="2418" cy="1418"/>
          </a:xfrm>
        </p:grpSpPr>
        <p:graphicFrame>
          <p:nvGraphicFramePr>
            <p:cNvPr id="10255" name="Object 5"/>
            <p:cNvGraphicFramePr>
              <a:graphicFrameLocks noChangeAspect="1"/>
            </p:cNvGraphicFramePr>
            <p:nvPr>
              <p:custDataLst>
                <p:tags r:id="rId16"/>
              </p:custDataLst>
            </p:nvPr>
          </p:nvGraphicFramePr>
          <p:xfrm>
            <a:off x="5530" y="3585"/>
            <a:ext cx="1738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6" r:id="rId17" imgW="482600" imgH="393700" progId="Equation.KSEE3">
                    <p:embed/>
                  </p:oleObj>
                </mc:Choice>
                <mc:Fallback>
                  <p:oleObj r:id="rId17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5530" y="3585"/>
                          <a:ext cx="1738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56" name="TextBox 14"/>
            <p:cNvSpPr txBox="1"/>
            <p:nvPr>
              <p:custDataLst>
                <p:tags r:id="rId19"/>
              </p:custDataLst>
            </p:nvPr>
          </p:nvSpPr>
          <p:spPr>
            <a:xfrm>
              <a:off x="7268" y="3880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257" name="组合 6" title=""/>
          <p:cNvGrpSpPr/>
          <p:nvPr>
            <p:custDataLst>
              <p:tags r:id="rId20"/>
            </p:custDataLst>
          </p:nvPr>
        </p:nvGrpSpPr>
        <p:grpSpPr>
          <a:xfrm>
            <a:off x="5334953" y="2899728"/>
            <a:ext cx="1554162" cy="899160"/>
            <a:chOff x="5500" y="5683"/>
            <a:chExt cx="2448" cy="1417"/>
          </a:xfrm>
        </p:grpSpPr>
        <p:graphicFrame>
          <p:nvGraphicFramePr>
            <p:cNvPr id="10258" name="Object 6"/>
            <p:cNvGraphicFramePr>
              <a:graphicFrameLocks noChangeAspect="1"/>
            </p:cNvGraphicFramePr>
            <p:nvPr>
              <p:custDataLst>
                <p:tags r:id="rId21"/>
              </p:custDataLst>
            </p:nvPr>
          </p:nvGraphicFramePr>
          <p:xfrm>
            <a:off x="5500" y="5683"/>
            <a:ext cx="1828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7" r:id="rId22" imgW="508000" imgH="393700" progId="Equation.KSEE3">
                    <p:embed/>
                  </p:oleObj>
                </mc:Choice>
                <mc:Fallback>
                  <p:oleObj r:id="rId22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3"/>
                        <a:stretch>
                          <a:fillRect/>
                        </a:stretch>
                      </p:blipFill>
                      <p:spPr>
                        <a:xfrm>
                          <a:off x="5500" y="5683"/>
                          <a:ext cx="1828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59" name="TextBox 17"/>
            <p:cNvSpPr txBox="1"/>
            <p:nvPr>
              <p:custDataLst>
                <p:tags r:id="rId24"/>
              </p:custDataLst>
            </p:nvPr>
          </p:nvSpPr>
          <p:spPr>
            <a:xfrm>
              <a:off x="7268" y="5982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260" name="组合 8" title=""/>
          <p:cNvGrpSpPr/>
          <p:nvPr>
            <p:custDataLst>
              <p:tags r:id="rId25"/>
            </p:custDataLst>
          </p:nvPr>
        </p:nvGrpSpPr>
        <p:grpSpPr>
          <a:xfrm>
            <a:off x="8186103" y="2050415"/>
            <a:ext cx="1544637" cy="900113"/>
            <a:chOff x="9228" y="3585"/>
            <a:chExt cx="2432" cy="1418"/>
          </a:xfrm>
        </p:grpSpPr>
        <p:graphicFrame>
          <p:nvGraphicFramePr>
            <p:cNvPr id="10261" name="Object 7"/>
            <p:cNvGraphicFramePr>
              <a:graphicFrameLocks noChangeAspect="1"/>
            </p:cNvGraphicFramePr>
            <p:nvPr>
              <p:custDataLst>
                <p:tags r:id="rId26"/>
              </p:custDataLst>
            </p:nvPr>
          </p:nvGraphicFramePr>
          <p:xfrm>
            <a:off x="922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8" r:id="rId27" imgW="508000" imgH="393700" progId="Equation.KSEE3">
                    <p:embed/>
                  </p:oleObj>
                </mc:Choice>
                <mc:Fallback>
                  <p:oleObj r:id="rId27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922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62" name="TextBox 15"/>
            <p:cNvSpPr txBox="1"/>
            <p:nvPr>
              <p:custDataLst>
                <p:tags r:id="rId29"/>
              </p:custDataLst>
            </p:nvPr>
          </p:nvSpPr>
          <p:spPr>
            <a:xfrm>
              <a:off x="10980" y="3880"/>
              <a:ext cx="68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263" name="组合 9" title=""/>
          <p:cNvGrpSpPr/>
          <p:nvPr>
            <p:custDataLst>
              <p:tags r:id="rId30"/>
            </p:custDataLst>
          </p:nvPr>
        </p:nvGrpSpPr>
        <p:grpSpPr>
          <a:xfrm>
            <a:off x="8186103" y="2952115"/>
            <a:ext cx="1516062" cy="899160"/>
            <a:chOff x="9273" y="5683"/>
            <a:chExt cx="2387" cy="1417"/>
          </a:xfrm>
        </p:grpSpPr>
        <p:graphicFrame>
          <p:nvGraphicFramePr>
            <p:cNvPr id="10264" name="Object 8"/>
            <p:cNvGraphicFramePr>
              <a:graphicFrameLocks noChangeAspect="1"/>
            </p:cNvGraphicFramePr>
            <p:nvPr>
              <p:custDataLst>
                <p:tags r:id="rId31"/>
              </p:custDataLst>
            </p:nvPr>
          </p:nvGraphicFramePr>
          <p:xfrm>
            <a:off x="9273" y="5683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9" r:id="rId32" imgW="482600" imgH="393700" progId="Equation.KSEE3">
                    <p:embed/>
                  </p:oleObj>
                </mc:Choice>
                <mc:Fallback>
                  <p:oleObj r:id="rId32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3"/>
                        <a:stretch>
                          <a:fillRect/>
                        </a:stretch>
                      </p:blipFill>
                      <p:spPr>
                        <a:xfrm>
                          <a:off x="9273" y="5683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265" name="TextBox 18"/>
            <p:cNvSpPr txBox="1"/>
            <p:nvPr>
              <p:custDataLst>
                <p:tags r:id="rId34"/>
              </p:custDataLst>
            </p:nvPr>
          </p:nvSpPr>
          <p:spPr>
            <a:xfrm>
              <a:off x="10980" y="5979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Rectangle 2" title=""/>
          <p:cNvSpPr/>
          <p:nvPr>
            <p:custDataLst>
              <p:tags r:id="rId35"/>
            </p:custDataLst>
          </p:nvPr>
        </p:nvSpPr>
        <p:spPr>
          <a:xfrm>
            <a:off x="1917065" y="3938588"/>
            <a:ext cx="8280400" cy="57626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问题：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能说说什么是倒数吗？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043" name="图片 20" title="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334953" y="4482465"/>
            <a:ext cx="4440237" cy="197167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3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8" name="文本框 5" title=""/>
          <p:cNvSpPr txBox="1"/>
          <p:nvPr>
            <p:custDataLst>
              <p:tags r:id="rId3"/>
            </p:custDataLst>
          </p:nvPr>
        </p:nvSpPr>
        <p:spPr>
          <a:xfrm>
            <a:off x="6135688" y="647700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1270" name="图片 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00288" y="1387475"/>
            <a:ext cx="354012" cy="360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1" name="TextBox 7" title=""/>
          <p:cNvSpPr txBox="1"/>
          <p:nvPr>
            <p:custDataLst>
              <p:tags r:id="rId6"/>
            </p:custDataLst>
          </p:nvPr>
        </p:nvSpPr>
        <p:spPr>
          <a:xfrm>
            <a:off x="2684463" y="1306513"/>
            <a:ext cx="746283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算一算，说一说你有什么发现。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1272" name="组合 1" title=""/>
          <p:cNvGrpSpPr/>
          <p:nvPr>
            <p:custDataLst>
              <p:tags r:id="rId7"/>
            </p:custDataLst>
          </p:nvPr>
        </p:nvGrpSpPr>
        <p:grpSpPr>
          <a:xfrm>
            <a:off x="2684463" y="1828800"/>
            <a:ext cx="1592262" cy="901700"/>
            <a:chOff x="1668" y="3585"/>
            <a:chExt cx="2507" cy="1418"/>
          </a:xfrm>
        </p:grpSpPr>
        <p:graphicFrame>
          <p:nvGraphicFramePr>
            <p:cNvPr id="11273" name="Object 3"/>
            <p:cNvGraphicFramePr>
              <a:graphicFrameLocks noChangeAspect="1"/>
            </p:cNvGraphicFramePr>
            <p:nvPr>
              <p:custDataLst>
                <p:tags r:id="rId8"/>
              </p:custDataLst>
            </p:nvPr>
          </p:nvGraphicFramePr>
          <p:xfrm>
            <a:off x="166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0" r:id="rId9" imgW="508000" imgH="393700" progId="Equation.KSEE3">
                    <p:embed/>
                  </p:oleObj>
                </mc:Choice>
                <mc:Fallback>
                  <p:oleObj r:id="rId9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166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74" name="TextBox 13"/>
            <p:cNvSpPr txBox="1"/>
            <p:nvPr>
              <p:custDataLst>
                <p:tags r:id="rId11"/>
              </p:custDataLst>
            </p:nvPr>
          </p:nvSpPr>
          <p:spPr>
            <a:xfrm>
              <a:off x="3495" y="3883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1275" name="组合 2" title=""/>
          <p:cNvGrpSpPr/>
          <p:nvPr>
            <p:custDataLst>
              <p:tags r:id="rId12"/>
            </p:custDataLst>
          </p:nvPr>
        </p:nvGrpSpPr>
        <p:grpSpPr>
          <a:xfrm>
            <a:off x="2684463" y="2678113"/>
            <a:ext cx="1643697" cy="899160"/>
            <a:chOff x="1585" y="5683"/>
            <a:chExt cx="2590" cy="1417"/>
          </a:xfrm>
        </p:grpSpPr>
        <p:graphicFrame>
          <p:nvGraphicFramePr>
            <p:cNvPr id="11276" name="Object 4"/>
            <p:cNvGraphicFramePr>
              <a:graphicFrameLocks noChangeAspect="1"/>
            </p:cNvGraphicFramePr>
            <p:nvPr>
              <p:custDataLst>
                <p:tags r:id="rId13"/>
              </p:custDataLst>
            </p:nvPr>
          </p:nvGraphicFramePr>
          <p:xfrm>
            <a:off x="1585" y="5683"/>
            <a:ext cx="2100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1" r:id="rId14" imgW="584200" imgH="393700" progId="Equation.KSEE3">
                    <p:embed/>
                  </p:oleObj>
                </mc:Choice>
                <mc:Fallback>
                  <p:oleObj r:id="rId14" imgW="5842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1585" y="5683"/>
                          <a:ext cx="2100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77" name="TextBox 16"/>
            <p:cNvSpPr txBox="1"/>
            <p:nvPr>
              <p:custDataLst>
                <p:tags r:id="rId16"/>
              </p:custDataLst>
            </p:nvPr>
          </p:nvSpPr>
          <p:spPr>
            <a:xfrm>
              <a:off x="3492" y="5979"/>
              <a:ext cx="683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1278" name="组合 5" title=""/>
          <p:cNvGrpSpPr/>
          <p:nvPr>
            <p:custDataLst>
              <p:tags r:id="rId17"/>
            </p:custDataLst>
          </p:nvPr>
        </p:nvGrpSpPr>
        <p:grpSpPr>
          <a:xfrm>
            <a:off x="5284788" y="1828800"/>
            <a:ext cx="1535112" cy="901700"/>
            <a:chOff x="5530" y="3585"/>
            <a:chExt cx="2418" cy="1418"/>
          </a:xfrm>
        </p:grpSpPr>
        <p:graphicFrame>
          <p:nvGraphicFramePr>
            <p:cNvPr id="11279" name="Object 5"/>
            <p:cNvGraphicFramePr>
              <a:graphicFrameLocks noChangeAspect="1"/>
            </p:cNvGraphicFramePr>
            <p:nvPr>
              <p:custDataLst>
                <p:tags r:id="rId18"/>
              </p:custDataLst>
            </p:nvPr>
          </p:nvGraphicFramePr>
          <p:xfrm>
            <a:off x="5530" y="3585"/>
            <a:ext cx="1738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r:id="rId19" imgW="482600" imgH="393700" progId="Equation.KSEE3">
                    <p:embed/>
                  </p:oleObj>
                </mc:Choice>
                <mc:Fallback>
                  <p:oleObj r:id="rId19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0"/>
                        <a:stretch>
                          <a:fillRect/>
                        </a:stretch>
                      </p:blipFill>
                      <p:spPr>
                        <a:xfrm>
                          <a:off x="5530" y="3585"/>
                          <a:ext cx="1738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80" name="TextBox 14"/>
            <p:cNvSpPr txBox="1"/>
            <p:nvPr>
              <p:custDataLst>
                <p:tags r:id="rId21"/>
              </p:custDataLst>
            </p:nvPr>
          </p:nvSpPr>
          <p:spPr>
            <a:xfrm>
              <a:off x="7268" y="3880"/>
              <a:ext cx="680" cy="82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1281" name="组合 6" title=""/>
          <p:cNvGrpSpPr/>
          <p:nvPr>
            <p:custDataLst>
              <p:tags r:id="rId22"/>
            </p:custDataLst>
          </p:nvPr>
        </p:nvGrpSpPr>
        <p:grpSpPr>
          <a:xfrm>
            <a:off x="5284788" y="2678113"/>
            <a:ext cx="1554162" cy="899160"/>
            <a:chOff x="5500" y="5683"/>
            <a:chExt cx="2448" cy="1417"/>
          </a:xfrm>
        </p:grpSpPr>
        <p:graphicFrame>
          <p:nvGraphicFramePr>
            <p:cNvPr id="11282" name="Object 6"/>
            <p:cNvGraphicFramePr>
              <a:graphicFrameLocks noChangeAspect="1"/>
            </p:cNvGraphicFramePr>
            <p:nvPr>
              <p:custDataLst>
                <p:tags r:id="rId23"/>
              </p:custDataLst>
            </p:nvPr>
          </p:nvGraphicFramePr>
          <p:xfrm>
            <a:off x="5500" y="5683"/>
            <a:ext cx="1828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3" r:id="rId24" imgW="508000" imgH="393700" progId="Equation.KSEE3">
                    <p:embed/>
                  </p:oleObj>
                </mc:Choice>
                <mc:Fallback>
                  <p:oleObj r:id="rId24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5"/>
                        <a:stretch>
                          <a:fillRect/>
                        </a:stretch>
                      </p:blipFill>
                      <p:spPr>
                        <a:xfrm>
                          <a:off x="5500" y="5683"/>
                          <a:ext cx="1828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83" name="TextBox 17"/>
            <p:cNvSpPr txBox="1"/>
            <p:nvPr>
              <p:custDataLst>
                <p:tags r:id="rId26"/>
              </p:custDataLst>
            </p:nvPr>
          </p:nvSpPr>
          <p:spPr>
            <a:xfrm>
              <a:off x="7268" y="5982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1284" name="组合 8" title=""/>
          <p:cNvGrpSpPr/>
          <p:nvPr>
            <p:custDataLst>
              <p:tags r:id="rId27"/>
            </p:custDataLst>
          </p:nvPr>
        </p:nvGrpSpPr>
        <p:grpSpPr>
          <a:xfrm>
            <a:off x="8135938" y="1828800"/>
            <a:ext cx="1544637" cy="900113"/>
            <a:chOff x="9228" y="3585"/>
            <a:chExt cx="2432" cy="1418"/>
          </a:xfrm>
        </p:grpSpPr>
        <p:graphicFrame>
          <p:nvGraphicFramePr>
            <p:cNvPr id="11285" name="Object 7"/>
            <p:cNvGraphicFramePr>
              <a:graphicFrameLocks noChangeAspect="1"/>
            </p:cNvGraphicFramePr>
            <p:nvPr>
              <p:custDataLst>
                <p:tags r:id="rId28"/>
              </p:custDataLst>
            </p:nvPr>
          </p:nvGraphicFramePr>
          <p:xfrm>
            <a:off x="9228" y="3585"/>
            <a:ext cx="1827" cy="141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4" r:id="rId29" imgW="508000" imgH="393700" progId="Equation.KSEE3">
                    <p:embed/>
                  </p:oleObj>
                </mc:Choice>
                <mc:Fallback>
                  <p:oleObj r:id="rId29" imgW="5080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0"/>
                        <a:stretch>
                          <a:fillRect/>
                        </a:stretch>
                      </p:blipFill>
                      <p:spPr>
                        <a:xfrm>
                          <a:off x="9228" y="3585"/>
                          <a:ext cx="1827" cy="141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86" name="TextBox 15"/>
            <p:cNvSpPr txBox="1"/>
            <p:nvPr>
              <p:custDataLst>
                <p:tags r:id="rId31"/>
              </p:custDataLst>
            </p:nvPr>
          </p:nvSpPr>
          <p:spPr>
            <a:xfrm>
              <a:off x="10980" y="3880"/>
              <a:ext cx="68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1287" name="组合 9" title=""/>
          <p:cNvGrpSpPr/>
          <p:nvPr>
            <p:custDataLst>
              <p:tags r:id="rId32"/>
            </p:custDataLst>
          </p:nvPr>
        </p:nvGrpSpPr>
        <p:grpSpPr>
          <a:xfrm>
            <a:off x="8135938" y="2730500"/>
            <a:ext cx="1516062" cy="899160"/>
            <a:chOff x="9273" y="5683"/>
            <a:chExt cx="2387" cy="1417"/>
          </a:xfrm>
        </p:grpSpPr>
        <p:graphicFrame>
          <p:nvGraphicFramePr>
            <p:cNvPr id="11288" name="Object 8"/>
            <p:cNvGraphicFramePr>
              <a:graphicFrameLocks noChangeAspect="1"/>
            </p:cNvGraphicFramePr>
            <p:nvPr>
              <p:custDataLst>
                <p:tags r:id="rId33"/>
              </p:custDataLst>
            </p:nvPr>
          </p:nvGraphicFramePr>
          <p:xfrm>
            <a:off x="9273" y="5683"/>
            <a:ext cx="1737" cy="141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5" r:id="rId34" imgW="482600" imgH="393700" progId="Equation.KSEE3">
                    <p:embed/>
                  </p:oleObj>
                </mc:Choice>
                <mc:Fallback>
                  <p:oleObj r:id="rId34" imgW="482600" imgH="3937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5"/>
                        <a:stretch>
                          <a:fillRect/>
                        </a:stretch>
                      </p:blipFill>
                      <p:spPr>
                        <a:xfrm>
                          <a:off x="9273" y="5683"/>
                          <a:ext cx="1737" cy="141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289" name="TextBox 18"/>
            <p:cNvSpPr txBox="1"/>
            <p:nvPr>
              <p:custDataLst>
                <p:tags r:id="rId36"/>
              </p:custDataLst>
            </p:nvPr>
          </p:nvSpPr>
          <p:spPr>
            <a:xfrm>
              <a:off x="10980" y="5979"/>
              <a:ext cx="680" cy="82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1290" name="Rectangle 2" title=""/>
          <p:cNvSpPr/>
          <p:nvPr>
            <p:custDataLst>
              <p:tags r:id="rId37"/>
            </p:custDataLst>
          </p:nvPr>
        </p:nvSpPr>
        <p:spPr>
          <a:xfrm>
            <a:off x="1866900" y="3576955"/>
            <a:ext cx="12014200" cy="57594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问题：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能说说什么是倒数吗？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Rectangle 2" title=""/>
          <p:cNvSpPr/>
          <p:nvPr>
            <p:custDataLst>
              <p:tags r:id="rId38"/>
            </p:custDataLst>
          </p:nvPr>
        </p:nvSpPr>
        <p:spPr>
          <a:xfrm>
            <a:off x="2605405" y="4057650"/>
            <a:ext cx="6336030" cy="5778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请你举例说说，什么是“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互为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”倒数？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3" name="组合 42" title=""/>
          <p:cNvGrpSpPr/>
          <p:nvPr>
            <p:custDataLst>
              <p:tags r:id="rId39"/>
            </p:custDataLst>
          </p:nvPr>
        </p:nvGrpSpPr>
        <p:grpSpPr>
          <a:xfrm>
            <a:off x="2301875" y="4760595"/>
            <a:ext cx="8959215" cy="1972945"/>
            <a:chOff x="1129" y="6310"/>
            <a:chExt cx="13271" cy="3645"/>
          </a:xfrm>
        </p:grpSpPr>
        <p:graphicFrame>
          <p:nvGraphicFramePr>
            <p:cNvPr id="11293" name="对象 26"/>
            <p:cNvGraphicFramePr>
              <a:graphicFrameLocks noChangeAspect="1"/>
            </p:cNvGraphicFramePr>
            <p:nvPr>
              <p:custDataLst>
                <p:tags r:id="rId40"/>
              </p:custDataLst>
            </p:nvPr>
          </p:nvGraphicFramePr>
          <p:xfrm>
            <a:off x="12445" y="7480"/>
            <a:ext cx="1955" cy="247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6" r:id="rId41" imgW="771525" imgH="1209675" progId="Paint.Picture">
                    <p:embed/>
                  </p:oleObj>
                </mc:Choice>
                <mc:Fallback>
                  <p:oleObj r:id="rId41" imgW="771525" imgH="1209675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2"/>
                        <a:stretch>
                          <a:fillRect/>
                        </a:stretch>
                      </p:blipFill>
                      <p:spPr>
                        <a:xfrm>
                          <a:off x="12445" y="7480"/>
                          <a:ext cx="1955" cy="247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9" name="云形标注 28"/>
            <p:cNvSpPr/>
            <p:nvPr>
              <p:custDataLst>
                <p:tags r:id="rId43"/>
              </p:custDataLst>
            </p:nvPr>
          </p:nvSpPr>
          <p:spPr>
            <a:xfrm>
              <a:off x="1129" y="6310"/>
              <a:ext cx="9834" cy="2231"/>
            </a:xfrm>
            <a:prstGeom prst="cloudCallout">
              <a:avLst>
                <a:gd name="adj1" fmla="val 62086"/>
                <a:gd name="adj2" fmla="val 42155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  <p:grpSp>
          <p:nvGrpSpPr>
            <p:cNvPr id="11295" name="组合 41"/>
            <p:cNvGrpSpPr/>
            <p:nvPr>
              <p:custDataLst>
                <p:tags r:id="rId44"/>
              </p:custDataLst>
            </p:nvPr>
          </p:nvGrpSpPr>
          <p:grpSpPr>
            <a:xfrm>
              <a:off x="1748" y="6973"/>
              <a:ext cx="9038" cy="872"/>
              <a:chOff x="1009" y="8541"/>
              <a:chExt cx="9038" cy="872"/>
            </a:xfrm>
          </p:grpSpPr>
          <p:sp>
            <p:nvSpPr>
              <p:cNvPr id="11296" name="文本框 31"/>
              <p:cNvSpPr txBox="1"/>
              <p:nvPr>
                <p:custDataLst>
                  <p:tags r:id="rId45"/>
                </p:custDataLst>
              </p:nvPr>
            </p:nvSpPr>
            <p:spPr>
              <a:xfrm>
                <a:off x="1128" y="8703"/>
                <a:ext cx="8919" cy="68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 </a:t>
                </a:r>
                <a:r>
                  <a:rPr lang="zh-CN" altLang="en-US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和    互为倒数，也就是说  的倒数是   ， 的倒数是  。  </a:t>
                </a:r>
                <a:endPara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grpSp>
            <p:nvGrpSpPr>
              <p:cNvPr id="11297" name="组合 40"/>
              <p:cNvGrpSpPr/>
              <p:nvPr>
                <p:custDataLst>
                  <p:tags r:id="rId46"/>
                </p:custDataLst>
              </p:nvPr>
            </p:nvGrpSpPr>
            <p:grpSpPr>
              <a:xfrm>
                <a:off x="1009" y="8541"/>
                <a:ext cx="8852" cy="872"/>
                <a:chOff x="1009" y="8541"/>
                <a:chExt cx="8852" cy="872"/>
              </a:xfrm>
            </p:grpSpPr>
            <p:graphicFrame>
              <p:nvGraphicFramePr>
                <p:cNvPr id="11298" name="对象 22">
                  <a:hlinkClick action="ppaction://ole?verb="/>
                </p:cNvPr>
                <p:cNvGraphicFramePr>
                  <a:graphicFrameLocks noChangeAspect="1"/>
                </p:cNvGraphicFramePr>
                <p:nvPr>
                  <p:custDataLst>
                    <p:tags r:id="rId47"/>
                  </p:custDataLst>
                </p:nvPr>
              </p:nvGraphicFramePr>
              <p:xfrm>
                <a:off x="1823" y="8541"/>
                <a:ext cx="318" cy="825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77" r:id="rId48" imgW="152400" imgH="393700" progId="Equation.KSEE3">
                        <p:embed/>
                      </p:oleObj>
                    </mc:Choice>
                    <mc:Fallback>
                      <p:oleObj r:id="rId48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49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823" y="8541"/>
                              <a:ext cx="318" cy="825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299" name="Object 3"/>
                <p:cNvGraphicFramePr>
                  <a:graphicFrameLocks noChangeAspect="1"/>
                </p:cNvGraphicFramePr>
                <p:nvPr>
                  <p:custDataLst>
                    <p:tags r:id="rId50"/>
                  </p:custDataLst>
                </p:nvPr>
              </p:nvGraphicFramePr>
              <p:xfrm>
                <a:off x="1009" y="8581"/>
                <a:ext cx="362" cy="824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78" r:id="rId51" imgW="152400" imgH="393700" progId="Equation.KSEE3">
                        <p:embed/>
                      </p:oleObj>
                    </mc:Choice>
                    <mc:Fallback>
                      <p:oleObj r:id="rId51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5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009" y="8581"/>
                              <a:ext cx="362" cy="824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300" name="Object 3"/>
                <p:cNvGraphicFramePr>
                  <a:graphicFrameLocks noChangeAspect="1"/>
                </p:cNvGraphicFramePr>
                <p:nvPr>
                  <p:custDataLst>
                    <p:tags r:id="rId53"/>
                  </p:custDataLst>
                </p:nvPr>
              </p:nvGraphicFramePr>
              <p:xfrm>
                <a:off x="5598" y="8588"/>
                <a:ext cx="362" cy="824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79" r:id="rId54" imgW="152400" imgH="393700" progId="Equation.KSEE3">
                        <p:embed/>
                      </p:oleObj>
                    </mc:Choice>
                    <mc:Fallback>
                      <p:oleObj r:id="rId54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5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5598" y="8588"/>
                              <a:ext cx="362" cy="824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301" name="对象 34">
                  <a:hlinkClick action="ppaction://ole?verb="/>
                </p:cNvPr>
                <p:cNvGraphicFramePr>
                  <a:graphicFrameLocks noChangeAspect="1"/>
                </p:cNvGraphicFramePr>
                <p:nvPr>
                  <p:custDataLst>
                    <p:tags r:id="rId55"/>
                  </p:custDataLst>
                </p:nvPr>
              </p:nvGraphicFramePr>
              <p:xfrm>
                <a:off x="7039" y="8580"/>
                <a:ext cx="318" cy="825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80" r:id="rId56" imgW="152400" imgH="393700" progId="Equation.KSEE3">
                        <p:embed/>
                      </p:oleObj>
                    </mc:Choice>
                    <mc:Fallback>
                      <p:oleObj r:id="rId56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49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7039" y="8580"/>
                              <a:ext cx="318" cy="825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302" name="对象 36">
                  <a:hlinkClick action="ppaction://ole?verb="/>
                </p:cNvPr>
                <p:cNvGraphicFramePr>
                  <a:graphicFrameLocks noChangeAspect="1"/>
                </p:cNvGraphicFramePr>
                <p:nvPr>
                  <p:custDataLst>
                    <p:tags r:id="rId57"/>
                  </p:custDataLst>
                </p:nvPr>
              </p:nvGraphicFramePr>
              <p:xfrm>
                <a:off x="7971" y="8588"/>
                <a:ext cx="318" cy="825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81" r:id="rId58" imgW="152400" imgH="393700" progId="Equation.KSEE3">
                        <p:embed/>
                      </p:oleObj>
                    </mc:Choice>
                    <mc:Fallback>
                      <p:oleObj r:id="rId58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49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7971" y="8588"/>
                              <a:ext cx="318" cy="825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graphicFrame>
              <p:nvGraphicFramePr>
                <p:cNvPr id="11303" name="Object 3"/>
                <p:cNvGraphicFramePr>
                  <a:graphicFrameLocks noChangeAspect="1"/>
                </p:cNvGraphicFramePr>
                <p:nvPr>
                  <p:custDataLst>
                    <p:tags r:id="rId59"/>
                  </p:custDataLst>
                </p:nvPr>
              </p:nvGraphicFramePr>
              <p:xfrm>
                <a:off x="9499" y="8588"/>
                <a:ext cx="362" cy="818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82" r:id="rId60" imgW="152400" imgH="393700" progId="Equation.KSEE3">
                        <p:embed/>
                      </p:oleObj>
                    </mc:Choice>
                    <mc:Fallback>
                      <p:oleObj r:id="rId60" imgW="152400" imgH="3937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5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9499" y="8588"/>
                              <a:ext cx="362" cy="818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p:grpSp>
        </p:grpSp>
      </p:grpSp>
    </p:spTree>
    <p:custDataLst>
      <p:tags r:id="rId6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2" name="文本框 5" title=""/>
          <p:cNvSpPr txBox="1"/>
          <p:nvPr>
            <p:custDataLst>
              <p:tags r:id="rId3"/>
            </p:custDataLst>
          </p:nvPr>
        </p:nvSpPr>
        <p:spPr>
          <a:xfrm>
            <a:off x="6075363" y="620395"/>
            <a:ext cx="4484687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8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28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294" name="TextBox 1" title=""/>
          <p:cNvSpPr txBox="1"/>
          <p:nvPr>
            <p:custDataLst>
              <p:tags r:id="rId4"/>
            </p:custDataLst>
          </p:nvPr>
        </p:nvSpPr>
        <p:spPr>
          <a:xfrm>
            <a:off x="2481263" y="1288733"/>
            <a:ext cx="7572375" cy="13836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观察互为倒数的两个数，它们的分子和分母的位置发生了什么变化？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2295" name="Object 5" title=""/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3260725" y="3373120"/>
          <a:ext cx="1384300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6" imgW="405765" imgH="393065" progId="Equation.DSMT4">
                  <p:embed/>
                </p:oleObj>
              </mc:Choice>
              <mc:Fallback>
                <p:oleObj r:id="rId6" imgW="405765" imgH="3930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260725" y="3373120"/>
                        <a:ext cx="1384300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6" name="Object 20" title=""/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5268913" y="3373120"/>
          <a:ext cx="1470025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9" imgW="431800" imgH="393700" progId="Equation.DSMT4">
                  <p:embed/>
                </p:oleObj>
              </mc:Choice>
              <mc:Fallback>
                <p:oleObj r:id="rId9" imgW="4318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268913" y="3373120"/>
                        <a:ext cx="1470025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7" name="Object 21" title="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7146925" y="3373120"/>
          <a:ext cx="1858963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r:id="rId12" imgW="546100" imgH="393700" progId="Equation.DSMT4">
                  <p:embed/>
                </p:oleObj>
              </mc:Choice>
              <mc:Fallback>
                <p:oleObj r:id="rId12" imgW="5461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7146925" y="3373120"/>
                        <a:ext cx="1858963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组合 57" title=""/>
          <p:cNvGrpSpPr/>
          <p:nvPr>
            <p:custDataLst>
              <p:tags r:id="rId14"/>
            </p:custDataLst>
          </p:nvPr>
        </p:nvGrpSpPr>
        <p:grpSpPr>
          <a:xfrm>
            <a:off x="3595688" y="3587433"/>
            <a:ext cx="714375" cy="500062"/>
            <a:chOff x="2071670" y="3071810"/>
            <a:chExt cx="714380" cy="500066"/>
          </a:xfrm>
        </p:grpSpPr>
        <p:cxnSp>
          <p:nvCxnSpPr>
            <p:cNvPr id="51" name="直接箭头连接符 50"/>
            <p:cNvCxnSpPr/>
            <p:nvPr>
              <p:custDataLst>
                <p:tags r:id="rId15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接箭头连接符 51"/>
            <p:cNvCxnSpPr/>
            <p:nvPr>
              <p:custDataLst>
                <p:tags r:id="rId16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58" title=""/>
          <p:cNvGrpSpPr/>
          <p:nvPr>
            <p:custDataLst>
              <p:tags r:id="rId17"/>
            </p:custDataLst>
          </p:nvPr>
        </p:nvGrpSpPr>
        <p:grpSpPr>
          <a:xfrm>
            <a:off x="5595938" y="3587433"/>
            <a:ext cx="714375" cy="500062"/>
            <a:chOff x="2071670" y="3071810"/>
            <a:chExt cx="714380" cy="500066"/>
          </a:xfrm>
        </p:grpSpPr>
        <p:cxnSp>
          <p:nvCxnSpPr>
            <p:cNvPr id="60" name="直接箭头连接符 59"/>
            <p:cNvCxnSpPr/>
            <p:nvPr>
              <p:custDataLst>
                <p:tags r:id="rId18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箭头连接符 60"/>
            <p:cNvCxnSpPr/>
            <p:nvPr>
              <p:custDataLst>
                <p:tags r:id="rId19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61" title=""/>
          <p:cNvGrpSpPr/>
          <p:nvPr>
            <p:custDataLst>
              <p:tags r:id="rId20"/>
            </p:custDataLst>
          </p:nvPr>
        </p:nvGrpSpPr>
        <p:grpSpPr>
          <a:xfrm>
            <a:off x="7739063" y="3587433"/>
            <a:ext cx="714375" cy="500062"/>
            <a:chOff x="2071670" y="3071810"/>
            <a:chExt cx="714380" cy="500066"/>
          </a:xfrm>
        </p:grpSpPr>
        <p:cxnSp>
          <p:nvCxnSpPr>
            <p:cNvPr id="63" name="直接箭头连接符 62"/>
            <p:cNvCxnSpPr/>
            <p:nvPr>
              <p:custDataLst>
                <p:tags r:id="rId21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箭头连接符 63"/>
            <p:cNvCxnSpPr/>
            <p:nvPr>
              <p:custDataLst>
                <p:tags r:id="rId22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1" title="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3076575" y="4787265"/>
            <a:ext cx="5929313" cy="73723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50000"/>
              </a:lnSpc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分子、分母的位置互换了。</a:t>
            </a:r>
            <a:endParaRPr kumimoji="0" lang="zh-CN" altLang="en-US" sz="2800" b="1" kern="1200" cap="none" spc="0" normalizeH="0" baseline="0" noProof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25"/>
            </p:custDataLst>
          </p:nvPr>
        </p:nvPicPr>
        <p:blipFill>
          <a:blip r:embed="rId2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9678068" y="4210141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2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5" name="TextBox 27" title=""/>
          <p:cNvSpPr txBox="1"/>
          <p:nvPr>
            <p:custDataLst>
              <p:tags r:id="rId3"/>
            </p:custDataLst>
          </p:nvPr>
        </p:nvSpPr>
        <p:spPr>
          <a:xfrm>
            <a:off x="1620838" y="65088"/>
            <a:ext cx="4633912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倒数</a:t>
            </a:r>
            <a:endParaRPr lang="zh-CN" altLang="en-US" sz="20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6" name="文本框 5" title=""/>
          <p:cNvSpPr txBox="1"/>
          <p:nvPr>
            <p:custDataLst>
              <p:tags r:id="rId4"/>
            </p:custDataLst>
          </p:nvPr>
        </p:nvSpPr>
        <p:spPr>
          <a:xfrm>
            <a:off x="6075363" y="104775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8" name="TextBox 1" title=""/>
          <p:cNvSpPr txBox="1"/>
          <p:nvPr>
            <p:custDataLst>
              <p:tags r:id="rId5"/>
            </p:custDataLst>
          </p:nvPr>
        </p:nvSpPr>
        <p:spPr>
          <a:xfrm>
            <a:off x="2481263" y="773113"/>
            <a:ext cx="7572375" cy="1568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观察互为倒数的两个数，它们的分子和分母的位置发生了什么变化？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3319" name="Object 5" title="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3260725" y="2857500"/>
          <a:ext cx="1384300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7" imgW="405765" imgH="393065" progId="Equation.DSMT4">
                  <p:embed/>
                </p:oleObj>
              </mc:Choice>
              <mc:Fallback>
                <p:oleObj r:id="rId7" imgW="405765" imgH="3930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260725" y="2857500"/>
                        <a:ext cx="1384300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0" name="Object 20" title="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5268913" y="2857500"/>
          <a:ext cx="1470025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r:id="rId10" imgW="431800" imgH="393700" progId="Equation.DSMT4">
                  <p:embed/>
                </p:oleObj>
              </mc:Choice>
              <mc:Fallback>
                <p:oleObj r:id="rId10" imgW="4318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268913" y="2857500"/>
                        <a:ext cx="1470025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1" name="Object 21" title="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7146925" y="2857500"/>
          <a:ext cx="1858963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r:id="rId13" imgW="546100" imgH="393700" progId="Equation.DSMT4">
                  <p:embed/>
                </p:oleObj>
              </mc:Choice>
              <mc:Fallback>
                <p:oleObj r:id="rId13" imgW="5461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146925" y="2857500"/>
                        <a:ext cx="1858963" cy="990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322" name="组合 57" title=""/>
          <p:cNvGrpSpPr/>
          <p:nvPr>
            <p:custDataLst>
              <p:tags r:id="rId15"/>
            </p:custDataLst>
          </p:nvPr>
        </p:nvGrpSpPr>
        <p:grpSpPr>
          <a:xfrm>
            <a:off x="3595688" y="3071813"/>
            <a:ext cx="714375" cy="500062"/>
            <a:chOff x="2071670" y="3071810"/>
            <a:chExt cx="714380" cy="500066"/>
          </a:xfrm>
        </p:grpSpPr>
        <p:cxnSp>
          <p:nvCxnSpPr>
            <p:cNvPr id="51" name="直接箭头连接符 50"/>
            <p:cNvCxnSpPr/>
            <p:nvPr>
              <p:custDataLst>
                <p:tags r:id="rId16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接箭头连接符 51"/>
            <p:cNvCxnSpPr/>
            <p:nvPr>
              <p:custDataLst>
                <p:tags r:id="rId17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325" name="组合 58" title=""/>
          <p:cNvGrpSpPr/>
          <p:nvPr>
            <p:custDataLst>
              <p:tags r:id="rId18"/>
            </p:custDataLst>
          </p:nvPr>
        </p:nvGrpSpPr>
        <p:grpSpPr>
          <a:xfrm>
            <a:off x="5595938" y="3071813"/>
            <a:ext cx="714375" cy="500062"/>
            <a:chOff x="2071670" y="3071810"/>
            <a:chExt cx="714380" cy="500066"/>
          </a:xfrm>
        </p:grpSpPr>
        <p:cxnSp>
          <p:nvCxnSpPr>
            <p:cNvPr id="60" name="直接箭头连接符 59"/>
            <p:cNvCxnSpPr/>
            <p:nvPr>
              <p:custDataLst>
                <p:tags r:id="rId19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箭头连接符 60"/>
            <p:cNvCxnSpPr/>
            <p:nvPr>
              <p:custDataLst>
                <p:tags r:id="rId20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328" name="组合 61" title=""/>
          <p:cNvGrpSpPr/>
          <p:nvPr>
            <p:custDataLst>
              <p:tags r:id="rId21"/>
            </p:custDataLst>
          </p:nvPr>
        </p:nvGrpSpPr>
        <p:grpSpPr>
          <a:xfrm>
            <a:off x="7739063" y="3071813"/>
            <a:ext cx="714375" cy="500062"/>
            <a:chOff x="2071670" y="3071810"/>
            <a:chExt cx="714380" cy="500066"/>
          </a:xfrm>
        </p:grpSpPr>
        <p:cxnSp>
          <p:nvCxnSpPr>
            <p:cNvPr id="63" name="直接箭头连接符 62"/>
            <p:cNvCxnSpPr/>
            <p:nvPr>
              <p:custDataLst>
                <p:tags r:id="rId22"/>
              </p:custDataLst>
            </p:nvPr>
          </p:nvCxnSpPr>
          <p:spPr>
            <a:xfrm>
              <a:off x="2071670" y="3071810"/>
              <a:ext cx="714380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箭头连接符 63"/>
            <p:cNvCxnSpPr/>
            <p:nvPr>
              <p:custDataLst>
                <p:tags r:id="rId23"/>
              </p:custDataLst>
            </p:nvPr>
          </p:nvCxnSpPr>
          <p:spPr>
            <a:xfrm flipV="1">
              <a:off x="2071670" y="3071810"/>
              <a:ext cx="642941" cy="50006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组合 9" title=""/>
          <p:cNvGrpSpPr/>
          <p:nvPr>
            <p:custDataLst>
              <p:tags r:id="rId24"/>
            </p:custDataLst>
          </p:nvPr>
        </p:nvGrpSpPr>
        <p:grpSpPr>
          <a:xfrm>
            <a:off x="2990850" y="4130675"/>
            <a:ext cx="6873875" cy="1907223"/>
            <a:chOff x="2310" y="6506"/>
            <a:chExt cx="10825" cy="3003"/>
          </a:xfrm>
        </p:grpSpPr>
        <p:sp>
          <p:nvSpPr>
            <p:cNvPr id="47" name="TextBox 1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2310" y="6918"/>
              <a:ext cx="8012" cy="2179"/>
            </a:xfrm>
            <a:prstGeom prst="rect">
              <a:avLst/>
            </a:prstGeom>
            <a:solidFill>
              <a:srgbClr val="FFFFCC"/>
            </a:solidFill>
            <a:ln w="9525">
              <a:noFill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914400">
                <a:lnSpc>
                  <a:spcPct val="150000"/>
                </a:lnSpc>
                <a:buClrTx/>
                <a:buSzTx/>
                <a:buFontTx/>
                <a:buNone/>
                <a:defRPr/>
              </a:pPr>
              <a:r>
                <a:rPr kumimoji="0" lang="zh-CN" altLang="en-US" sz="2800" b="1" kern="1200" cap="none" spc="0" normalizeH="0" baseline="0" noProof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求一个分数的倒数，可以</a:t>
              </a:r>
              <a:r>
                <a:rPr kumimoji="0" lang="zh-CN" altLang="en-US" sz="2800" b="1" u="sng" kern="1200" cap="none" spc="0" normalizeH="0" baseline="0" noProof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调换这个分数分子、分母的位置</a:t>
              </a:r>
              <a:r>
                <a:rPr kumimoji="0" lang="zh-CN" altLang="en-US" sz="2800" b="1" kern="1200" cap="none" spc="0" normalizeH="0" baseline="0" noProof="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altLang="en-US" sz="2800" b="1" kern="1200" cap="none" spc="0" normalizeH="0" baseline="0" noProof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graphicFrame>
          <p:nvGraphicFramePr>
            <p:cNvPr id="13333" name="对象 5"/>
            <p:cNvGraphicFramePr>
              <a:graphicFrameLocks noChangeAspect="1"/>
            </p:cNvGraphicFramePr>
            <p:nvPr>
              <p:custDataLst>
                <p:tags r:id="rId26"/>
              </p:custDataLst>
            </p:nvPr>
          </p:nvGraphicFramePr>
          <p:xfrm>
            <a:off x="10913" y="6506"/>
            <a:ext cx="2222" cy="300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9" r:id="rId27" imgW="1409700" imgH="1905000" progId="Paint.Picture">
                    <p:embed/>
                  </p:oleObj>
                </mc:Choice>
                <mc:Fallback>
                  <p:oleObj r:id="rId27" imgW="1409700" imgH="1905000" progId="Paint.Picture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8"/>
                        <a:stretch>
                          <a:fillRect/>
                        </a:stretch>
                      </p:blipFill>
                      <p:spPr>
                        <a:xfrm>
                          <a:off x="10913" y="6506"/>
                          <a:ext cx="2222" cy="3003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  <p:custDataLst>
      <p:tags r:id="rId2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40" name="文本框 5" title=""/>
          <p:cNvSpPr txBox="1"/>
          <p:nvPr>
            <p:custDataLst>
              <p:tags r:id="rId3"/>
            </p:custDataLst>
          </p:nvPr>
        </p:nvSpPr>
        <p:spPr>
          <a:xfrm>
            <a:off x="6075363" y="104775"/>
            <a:ext cx="4484687" cy="30670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北师大版本数学学科五年级下册第三单元分数乘法</a:t>
            </a:r>
            <a:endParaRPr lang="zh-CN" altLang="en-US" sz="140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4342" name="图片 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08213" y="1268413"/>
            <a:ext cx="354012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3" name="TextBox 7" title=""/>
          <p:cNvSpPr txBox="1"/>
          <p:nvPr>
            <p:custDataLst>
              <p:tags r:id="rId6"/>
            </p:custDataLst>
          </p:nvPr>
        </p:nvSpPr>
        <p:spPr>
          <a:xfrm>
            <a:off x="2593975" y="1204913"/>
            <a:ext cx="7462838" cy="9531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可以借助长方形的面积来进一步认识倒数，看一看，说一说。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20" name="表格 19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2562225" y="2509838"/>
          <a:ext cx="4679950" cy="205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35990"/>
                <a:gridCol w="935990"/>
                <a:gridCol w="935990"/>
                <a:gridCol w="935990"/>
                <a:gridCol w="935990"/>
              </a:tblGrid>
              <a:tr h="68400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长</a:t>
                      </a:r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宽</a:t>
                      </a:r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0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面积</a:t>
                      </a:r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370" name="TextBox 21" title=""/>
          <p:cNvSpPr txBox="1"/>
          <p:nvPr>
            <p:custDataLst>
              <p:tags r:id="rId8"/>
            </p:custDataLst>
          </p:nvPr>
        </p:nvSpPr>
        <p:spPr>
          <a:xfrm>
            <a:off x="3719513" y="2589213"/>
            <a:ext cx="5048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371" name="TextBox 24" title=""/>
          <p:cNvSpPr txBox="1"/>
          <p:nvPr>
            <p:custDataLst>
              <p:tags r:id="rId9"/>
            </p:custDataLst>
          </p:nvPr>
        </p:nvSpPr>
        <p:spPr>
          <a:xfrm>
            <a:off x="4672013" y="2586038"/>
            <a:ext cx="50323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4372" name="Object 9" title="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5688013" y="2487613"/>
          <a:ext cx="279400" cy="717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r:id="rId11" imgW="152400" imgH="393065" progId="Equation.KSEE3">
                  <p:embed/>
                </p:oleObj>
              </mc:Choice>
              <mc:Fallback>
                <p:oleObj r:id="rId11" imgW="152400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5688013" y="2487613"/>
                        <a:ext cx="279400" cy="7175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73" name="Object 11" title=""/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6640513" y="2509838"/>
          <a:ext cx="277812" cy="719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r:id="rId14" imgW="152400" imgH="393065" progId="Equation.KSEE3">
                  <p:embed/>
                </p:oleObj>
              </mc:Choice>
              <mc:Fallback>
                <p:oleObj r:id="rId14" imgW="152400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640513" y="2509838"/>
                        <a:ext cx="277812" cy="719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74" name="TextBox 22" title=""/>
          <p:cNvSpPr txBox="1"/>
          <p:nvPr>
            <p:custDataLst>
              <p:tags r:id="rId16"/>
            </p:custDataLst>
          </p:nvPr>
        </p:nvSpPr>
        <p:spPr>
          <a:xfrm>
            <a:off x="3719513" y="3284538"/>
            <a:ext cx="5048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4375" name="Object 8" title=""/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4792663" y="3173413"/>
          <a:ext cx="255587" cy="719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r:id="rId18" imgW="139700" imgH="393700" progId="Equation.KSEE3">
                  <p:embed/>
                </p:oleObj>
              </mc:Choice>
              <mc:Fallback>
                <p:oleObj r:id="rId18" imgW="139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4792663" y="3173413"/>
                        <a:ext cx="255587" cy="719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76" name="Object 10" title=""/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5689600" y="3173413"/>
          <a:ext cx="277813" cy="719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3" r:id="rId21" imgW="152400" imgH="393065" progId="Equation.KSEE3">
                  <p:embed/>
                </p:oleObj>
              </mc:Choice>
              <mc:Fallback>
                <p:oleObj r:id="rId21" imgW="152400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5689600" y="3173413"/>
                        <a:ext cx="277813" cy="719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377" name="Object 12" title="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6640513" y="3155950"/>
          <a:ext cx="277812" cy="719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4" r:id="rId24" imgW="152400" imgH="393065" progId="Equation.KSEE3">
                  <p:embed/>
                </p:oleObj>
              </mc:Choice>
              <mc:Fallback>
                <p:oleObj r:id="rId24" imgW="152400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6640513" y="3155950"/>
                        <a:ext cx="277812" cy="7191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88" name="TextBox 23" title=""/>
          <p:cNvSpPr txBox="1"/>
          <p:nvPr>
            <p:custDataLst>
              <p:tags r:id="rId26"/>
            </p:custDataLst>
          </p:nvPr>
        </p:nvSpPr>
        <p:spPr>
          <a:xfrm>
            <a:off x="3727450" y="3962400"/>
            <a:ext cx="5048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90" name="TextBox 25" title=""/>
          <p:cNvSpPr txBox="1"/>
          <p:nvPr>
            <p:custDataLst>
              <p:tags r:id="rId27"/>
            </p:custDataLst>
          </p:nvPr>
        </p:nvSpPr>
        <p:spPr>
          <a:xfrm>
            <a:off x="4672013" y="3962400"/>
            <a:ext cx="50323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91" name="TextBox 26" title=""/>
          <p:cNvSpPr txBox="1"/>
          <p:nvPr>
            <p:custDataLst>
              <p:tags r:id="rId28"/>
            </p:custDataLst>
          </p:nvPr>
        </p:nvSpPr>
        <p:spPr>
          <a:xfrm>
            <a:off x="5591175" y="3962400"/>
            <a:ext cx="5048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92" name="TextBox 27" title=""/>
          <p:cNvSpPr txBox="1"/>
          <p:nvPr>
            <p:custDataLst>
              <p:tags r:id="rId29"/>
            </p:custDataLst>
          </p:nvPr>
        </p:nvSpPr>
        <p:spPr>
          <a:xfrm>
            <a:off x="6527800" y="3962400"/>
            <a:ext cx="504825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93" name="图片 32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5375275" y="4638675"/>
            <a:ext cx="5006975" cy="20399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 flipH="1">
            <a:off x="10464800" y="104775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3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8" grpId="0"/>
      <p:bldP spid="2090" grpId="0"/>
      <p:bldP spid="2091" grpId="0"/>
      <p:bldP spid="20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https://d.book118.com/198130065042006040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32"/>
</p:tagLst>
</file>

<file path=ppt/tags/tag2.xml><?xml version="1.0" encoding="utf-8"?>
<p:tagLst xmlns:p="http://schemas.openxmlformats.org/presentationml/2006/main">
  <p:tag name="AS_UNIQUEID" val="1833"/>
</p:tagLst>
</file>

<file path=ppt/tags/tag3.xml><?xml version="1.0" encoding="utf-8"?>
<p:tagLst xmlns:p="http://schemas.openxmlformats.org/presentationml/2006/main">
  <p:tag name="AS_UNIQUEID" val="1834"/>
</p:tagLst>
</file>

<file path=ppt/tags/tag4.xml><?xml version="1.0" encoding="utf-8"?>
<p:tagLst xmlns:p="http://schemas.openxmlformats.org/presentationml/2006/main">
  <p:tag name="AS_UNIQUEID" val="1835"/>
</p:tagLst>
</file>

<file path=ppt/tags/tag5.xml><?xml version="1.0" encoding="utf-8"?>
<p:tagLst xmlns:p="http://schemas.openxmlformats.org/presentationml/2006/main">
  <p:tag name="AS_UNIQUEID" val="1836"/>
</p:tagLst>
</file>

<file path=ppt/tags/tag6.xml><?xml version="1.0" encoding="utf-8"?>
<p:tagLst xmlns:p="http://schemas.openxmlformats.org/presentationml/2006/main">
  <p:tag name="AS_UNIQUEID" val="1837"/>
</p:tagLst>
</file>

<file path=ppt/tags/tag7.xml><?xml version="1.0" encoding="utf-8"?>
<p:tagLst xmlns:p="http://schemas.openxmlformats.org/presentationml/2006/main">
  <p:tag name="AS_UNIQUEID" val="1838"/>
</p:tagLst>
</file>

<file path=ppt/tags/tag8.xml><?xml version="1.0" encoding="utf-8"?>
<p:tagLst xmlns:p="http://schemas.openxmlformats.org/presentationml/2006/main">
  <p:tag name="AS_UNIQUEID" val="1839"/>
</p:tagLst>
</file>

<file path=ppt/tags/tag9.xml><?xml version="1.0" encoding="utf-8"?>
<p:tagLst xmlns:p="http://schemas.openxmlformats.org/presentationml/2006/main">
  <p:tag name="AS_UNIQUEID" val="1840"/>
</p:tagLst>
</file>

<file path=ppt/tags/tag10.xml><?xml version="1.0" encoding="utf-8"?>
<p:tagLst xmlns:p="http://schemas.openxmlformats.org/presentationml/2006/main">
  <p:tag name="AS_UNIQUEID" val="1841"/>
</p:tagLst>
</file>

<file path=ppt/tags/tag11.xml><?xml version="1.0" encoding="utf-8"?>
<p:tagLst xmlns:p="http://schemas.openxmlformats.org/presentationml/2006/main">
  <p:tag name="AS_UNIQUEID" val="1842"/>
</p:tagLst>
</file>

<file path=ppt/tags/tag12.xml><?xml version="1.0" encoding="utf-8"?>
<p:tagLst xmlns:p="http://schemas.openxmlformats.org/presentationml/2006/main">
  <p:tag name="AS_UNIQUEID" val="1843"/>
</p:tagLst>
</file>

<file path=ppt/tags/tag13.xml><?xml version="1.0" encoding="utf-8"?>
<p:tagLst xmlns:p="http://schemas.openxmlformats.org/presentationml/2006/main">
  <p:tag name="AS_UNIQUEID" val="1844"/>
</p:tagLst>
</file>

<file path=ppt/tags/tag14.xml><?xml version="1.0" encoding="utf-8"?>
<p:tagLst xmlns:p="http://schemas.openxmlformats.org/presentationml/2006/main">
  <p:tag name="AS_UNIQUEID" val="1845"/>
</p:tagLst>
</file>

<file path=ppt/tags/tag15.xml><?xml version="1.0" encoding="utf-8"?>
<p:tagLst xmlns:p="http://schemas.openxmlformats.org/presentationml/2006/main">
  <p:tag name="AS_UNIQUEID" val="1846"/>
</p:tagLst>
</file>

<file path=ppt/tags/tag16.xml><?xml version="1.0" encoding="utf-8"?>
<p:tagLst xmlns:p="http://schemas.openxmlformats.org/presentationml/2006/main">
  <p:tag name="AS_UNIQUEID" val="1847"/>
</p:tagLst>
</file>

<file path=ppt/tags/tag17.xml><?xml version="1.0" encoding="utf-8"?>
<p:tagLst xmlns:p="http://schemas.openxmlformats.org/presentationml/2006/main">
  <p:tag name="AS_UNIQUEID" val="1848"/>
</p:tagLst>
</file>

<file path=ppt/tags/tag18.xml><?xml version="1.0" encoding="utf-8"?>
<p:tagLst xmlns:p="http://schemas.openxmlformats.org/presentationml/2006/main">
  <p:tag name="AS_UNIQUEID" val="1849"/>
</p:tagLst>
</file>

<file path=ppt/tags/tag19.xml><?xml version="1.0" encoding="utf-8"?>
<p:tagLst xmlns:p="http://schemas.openxmlformats.org/presentationml/2006/main">
  <p:tag name="AS_UNIQUEID" val="1850"/>
</p:tagLst>
</file>

<file path=ppt/tags/tag20.xml><?xml version="1.0" encoding="utf-8"?>
<p:tagLst xmlns:p="http://schemas.openxmlformats.org/presentationml/2006/main">
  <p:tag name="AS_UNIQUEID" val="1851"/>
</p:tagLst>
</file>

<file path=ppt/tags/tag21.xml><?xml version="1.0" encoding="utf-8"?>
<p:tagLst xmlns:p="http://schemas.openxmlformats.org/presentationml/2006/main">
  <p:tag name="AS_UNIQUEID" val="1852"/>
</p:tagLst>
</file>

<file path=ppt/tags/tag22.xml><?xml version="1.0" encoding="utf-8"?>
<p:tagLst xmlns:p="http://schemas.openxmlformats.org/presentationml/2006/main">
  <p:tag name="AS_UNIQUEID" val="1853"/>
</p:tagLst>
</file>

<file path=ppt/tags/tag23.xml><?xml version="1.0" encoding="utf-8"?>
<p:tagLst xmlns:p="http://schemas.openxmlformats.org/presentationml/2006/main">
  <p:tag name="AS_UNIQUEID" val="1854"/>
</p:tagLst>
</file>

<file path=ppt/tags/tag24.xml><?xml version="1.0" encoding="utf-8"?>
<p:tagLst xmlns:p="http://schemas.openxmlformats.org/presentationml/2006/main">
  <p:tag name="AS_UNIQUEID" val="1855"/>
</p:tagLst>
</file>

<file path=ppt/tags/tag25.xml><?xml version="1.0" encoding="utf-8"?>
<p:tagLst xmlns:p="http://schemas.openxmlformats.org/presentationml/2006/main">
  <p:tag name="AS_UNIQUEID" val="1856"/>
</p:tagLst>
</file>

<file path=ppt/tags/tag26.xml><?xml version="1.0" encoding="utf-8"?>
<p:tagLst xmlns:p="http://schemas.openxmlformats.org/presentationml/2006/main">
  <p:tag name="AS_UNIQUEID" val="1857"/>
</p:tagLst>
</file>

<file path=ppt/tags/tag27.xml><?xml version="1.0" encoding="utf-8"?>
<p:tagLst xmlns:p="http://schemas.openxmlformats.org/presentationml/2006/main">
  <p:tag name="AS_UNIQUEID" val="1858"/>
</p:tagLst>
</file>

<file path=ppt/tags/tag28.xml><?xml version="1.0" encoding="utf-8"?>
<p:tagLst xmlns:p="http://schemas.openxmlformats.org/presentationml/2006/main">
  <p:tag name="AS_UNIQUEID" val="1859"/>
</p:tagLst>
</file>

<file path=ppt/tags/tag29.xml><?xml version="1.0" encoding="utf-8"?>
<p:tagLst xmlns:p="http://schemas.openxmlformats.org/presentationml/2006/main">
  <p:tag name="AS_UNIQUEID" val="1860"/>
</p:tagLst>
</file>

<file path=ppt/tags/tag30.xml><?xml version="1.0" encoding="utf-8"?>
<p:tagLst xmlns:p="http://schemas.openxmlformats.org/presentationml/2006/main">
  <p:tag name="AS_UNIQUEID" val="1861"/>
</p:tagLst>
</file>

<file path=ppt/tags/tag31.xml><?xml version="1.0" encoding="utf-8"?>
<p:tagLst xmlns:p="http://schemas.openxmlformats.org/presentationml/2006/main">
  <p:tag name="AS_UNIQUEID" val="1862"/>
</p:tagLst>
</file>

<file path=ppt/tags/tag32.xml><?xml version="1.0" encoding="utf-8"?>
<p:tagLst xmlns:p="http://schemas.openxmlformats.org/presentationml/2006/main">
  <p:tag name="AS_UNIQUEID" val="1863"/>
</p:tagLst>
</file>

<file path=ppt/tags/tag33.xml><?xml version="1.0" encoding="utf-8"?>
<p:tagLst xmlns:p="http://schemas.openxmlformats.org/presentationml/2006/main">
  <p:tag name="AS_UNIQUEID" val="1864"/>
</p:tagLst>
</file>

<file path=ppt/tags/tag34.xml><?xml version="1.0" encoding="utf-8"?>
<p:tagLst xmlns:p="http://schemas.openxmlformats.org/presentationml/2006/main">
  <p:tag name="AS_UNIQUEID" val="1865"/>
</p:tagLst>
</file>

<file path=ppt/tags/tag35.xml><?xml version="1.0" encoding="utf-8"?>
<p:tagLst xmlns:p="http://schemas.openxmlformats.org/presentationml/2006/main">
  <p:tag name="AS_UNIQUEID" val="1866"/>
</p:tagLst>
</file>

<file path=ppt/tags/tag36.xml><?xml version="1.0" encoding="utf-8"?>
<p:tagLst xmlns:p="http://schemas.openxmlformats.org/presentationml/2006/main">
  <p:tag name="AS_UNIQUEID" val="1867"/>
</p:tagLst>
</file>

<file path=ppt/tags/tag37.xml><?xml version="1.0" encoding="utf-8"?>
<p:tagLst xmlns:p="http://schemas.openxmlformats.org/presentationml/2006/main">
  <p:tag name="AS_UNIQUEID" val="1868"/>
</p:tagLst>
</file>

<file path=ppt/tags/tag38.xml><?xml version="1.0" encoding="utf-8"?>
<p:tagLst xmlns:p="http://schemas.openxmlformats.org/presentationml/2006/main">
  <p:tag name="AS_UNIQUEID" val="1869"/>
</p:tagLst>
</file>

<file path=ppt/tags/tag39.xml><?xml version="1.0" encoding="utf-8"?>
<p:tagLst xmlns:p="http://schemas.openxmlformats.org/presentationml/2006/main">
  <p:tag name="AS_UNIQUEID" val="1870"/>
</p:tagLst>
</file>

<file path=ppt/tags/tag40.xml><?xml version="1.0" encoding="utf-8"?>
<p:tagLst xmlns:p="http://schemas.openxmlformats.org/presentationml/2006/main">
  <p:tag name="AS_UNIQUEID" val="1871"/>
</p:tagLst>
</file>

<file path=ppt/tags/tag41.xml><?xml version="1.0" encoding="utf-8"?>
<p:tagLst xmlns:p="http://schemas.openxmlformats.org/presentationml/2006/main">
  <p:tag name="AS_UNIQUEID" val="1872"/>
</p:tagLst>
</file>

<file path=ppt/tags/tag42.xml><?xml version="1.0" encoding="utf-8"?>
<p:tagLst xmlns:p="http://schemas.openxmlformats.org/presentationml/2006/main">
  <p:tag name="AS_UNIQUEID" val="1873"/>
</p:tagLst>
</file>

<file path=ppt/tags/tag43.xml><?xml version="1.0" encoding="utf-8"?>
<p:tagLst xmlns:p="http://schemas.openxmlformats.org/presentationml/2006/main">
  <p:tag name="AS_UNIQUEID" val="1874"/>
</p:tagLst>
</file>

<file path=ppt/tags/tag44.xml><?xml version="1.0" encoding="utf-8"?>
<p:tagLst xmlns:p="http://schemas.openxmlformats.org/presentationml/2006/main">
  <p:tag name="AS_UNIQUEID" val="1875"/>
</p:tagLst>
</file>

<file path=ppt/tags/tag45.xml><?xml version="1.0" encoding="utf-8"?>
<p:tagLst xmlns:p="http://schemas.openxmlformats.org/presentationml/2006/main">
  <p:tag name="AS_UNIQUEID" val="1876"/>
</p:tagLst>
</file>

<file path=ppt/tags/tag46.xml><?xml version="1.0" encoding="utf-8"?>
<p:tagLst xmlns:p="http://schemas.openxmlformats.org/presentationml/2006/main">
  <p:tag name="AS_UNIQUEID" val="1877"/>
</p:tagLst>
</file>

<file path=ppt/tags/tag47.xml><?xml version="1.0" encoding="utf-8"?>
<p:tagLst xmlns:p="http://schemas.openxmlformats.org/presentationml/2006/main">
  <p:tag name="AS_UNIQUEID" val="1878"/>
</p:tagLst>
</file>

<file path=ppt/tags/tag48.xml><?xml version="1.0" encoding="utf-8"?>
<p:tagLst xmlns:p="http://schemas.openxmlformats.org/presentationml/2006/main">
  <p:tag name="AS_UNIQUEID" val="1879"/>
</p:tagLst>
</file>

<file path=ppt/tags/tag49.xml><?xml version="1.0" encoding="utf-8"?>
<p:tagLst xmlns:p="http://schemas.openxmlformats.org/presentationml/2006/main">
  <p:tag name="AS_UNIQUEID" val="1880"/>
</p:tagLst>
</file>

<file path=ppt/tags/tag50.xml><?xml version="1.0" encoding="utf-8"?>
<p:tagLst xmlns:p="http://schemas.openxmlformats.org/presentationml/2006/main">
  <p:tag name="AS_UNIQUEID" val="1881"/>
</p:tagLst>
</file>

<file path=ppt/tags/tag51.xml><?xml version="1.0" encoding="utf-8"?>
<p:tagLst xmlns:p="http://schemas.openxmlformats.org/presentationml/2006/main">
  <p:tag name="AS_UNIQUEID" val="1882"/>
</p:tagLst>
</file>

<file path=ppt/tags/tag52.xml><?xml version="1.0" encoding="utf-8"?>
<p:tagLst xmlns:p="http://schemas.openxmlformats.org/presentationml/2006/main">
  <p:tag name="AS_UNIQUEID" val="1883"/>
</p:tagLst>
</file>

<file path=ppt/tags/tag53.xml><?xml version="1.0" encoding="utf-8"?>
<p:tagLst xmlns:p="http://schemas.openxmlformats.org/presentationml/2006/main">
  <p:tag name="AS_UNIQUEID" val="1884"/>
</p:tagLst>
</file>

<file path=ppt/tags/tag54.xml><?xml version="1.0" encoding="utf-8"?>
<p:tagLst xmlns:p="http://schemas.openxmlformats.org/presentationml/2006/main">
  <p:tag name="AS_UNIQUEID" val="1885"/>
</p:tagLst>
</file>

<file path=ppt/tags/tag55.xml><?xml version="1.0" encoding="utf-8"?>
<p:tagLst xmlns:p="http://schemas.openxmlformats.org/presentationml/2006/main">
  <p:tag name="AS_UNIQUEID" val="1886"/>
</p:tagLst>
</file>

<file path=ppt/tags/tag56.xml><?xml version="1.0" encoding="utf-8"?>
<p:tagLst xmlns:p="http://schemas.openxmlformats.org/presentationml/2006/main">
  <p:tag name="AS_UNIQUEID" val="1887"/>
</p:tagLst>
</file>

<file path=ppt/tags/tag57.xml><?xml version="1.0" encoding="utf-8"?>
<p:tagLst xmlns:p="http://schemas.openxmlformats.org/presentationml/2006/main">
  <p:tag name="AS_UNIQUEID" val="1888"/>
</p:tagLst>
</file>

<file path=ppt/tags/tag58.xml><?xml version="1.0" encoding="utf-8"?>
<p:tagLst xmlns:p="http://schemas.openxmlformats.org/presentationml/2006/main">
  <p:tag name="AS_UNIQUEID" val="1889"/>
</p:tagLst>
</file>

<file path=ppt/tags/tag59.xml><?xml version="1.0" encoding="utf-8"?>
<p:tagLst xmlns:p="http://schemas.openxmlformats.org/presentationml/2006/main">
  <p:tag name="AS_UNIQUEID" val="1890"/>
</p:tagLst>
</file>

<file path=ppt/tags/tag60.xml><?xml version="1.0" encoding="utf-8"?>
<p:tagLst xmlns:p="http://schemas.openxmlformats.org/presentationml/2006/main">
  <p:tag name="AS_UNIQUEID" val="1891"/>
</p:tagLst>
</file>

<file path=ppt/tags/tag61.xml><?xml version="1.0" encoding="utf-8"?>
<p:tagLst xmlns:p="http://schemas.openxmlformats.org/presentationml/2006/main">
  <p:tag name="AS_UNIQUEID" val="1892"/>
</p:tagLst>
</file>

<file path=ppt/tags/tag62.xml><?xml version="1.0" encoding="utf-8"?>
<p:tagLst xmlns:p="http://schemas.openxmlformats.org/presentationml/2006/main">
  <p:tag name="AS_UNIQUEID" val="1893"/>
</p:tagLst>
</file>

<file path=ppt/tags/tag63.xml><?xml version="1.0" encoding="utf-8"?>
<p:tagLst xmlns:p="http://schemas.openxmlformats.org/presentationml/2006/main">
  <p:tag name="AS_UNIQUEID" val="1894"/>
</p:tagLst>
</file>

<file path=ppt/tags/tag64.xml><?xml version="1.0" encoding="utf-8"?>
<p:tagLst xmlns:p="http://schemas.openxmlformats.org/presentationml/2006/main">
  <p:tag name="AS_UNIQUEID" val="1895"/>
</p:tagLst>
</file>

<file path=ppt/tags/tag65.xml><?xml version="1.0" encoding="utf-8"?>
<p:tagLst xmlns:p="http://schemas.openxmlformats.org/presentationml/2006/main">
  <p:tag name="AS_UNIQUEID" val="1896"/>
</p:tagLst>
</file>

<file path=ppt/tags/tag66.xml><?xml version="1.0" encoding="utf-8"?>
<p:tagLst xmlns:p="http://schemas.openxmlformats.org/presentationml/2006/main">
  <p:tag name="AS_UNIQUEID" val="1897"/>
</p:tagLst>
</file>

<file path=ppt/tags/tag67.xml><?xml version="1.0" encoding="utf-8"?>
<p:tagLst xmlns:p="http://schemas.openxmlformats.org/presentationml/2006/main">
  <p:tag name="AS_UNIQUEID" val="1898"/>
</p:tagLst>
</file>

<file path=ppt/tags/tag68.xml><?xml version="1.0" encoding="utf-8"?>
<p:tagLst xmlns:p="http://schemas.openxmlformats.org/presentationml/2006/main">
  <p:tag name="AS_UNIQUEID" val="1899"/>
</p:tagLst>
</file>

<file path=ppt/tags/tag69.xml><?xml version="1.0" encoding="utf-8"?>
<p:tagLst xmlns:p="http://schemas.openxmlformats.org/presentationml/2006/main">
  <p:tag name="AS_UNIQUEID" val="1900"/>
</p:tagLst>
</file>

<file path=ppt/tags/tag70.xml><?xml version="1.0" encoding="utf-8"?>
<p:tagLst xmlns:p="http://schemas.openxmlformats.org/presentationml/2006/main">
  <p:tag name="AS_UNIQUEID" val="1901"/>
</p:tagLst>
</file>

<file path=ppt/tags/tag71.xml><?xml version="1.0" encoding="utf-8"?>
<p:tagLst xmlns:p="http://schemas.openxmlformats.org/presentationml/2006/main">
  <p:tag name="AS_UNIQUEID" val="1902"/>
</p:tagLst>
</file>

<file path=ppt/tags/tag72.xml><?xml version="1.0" encoding="utf-8"?>
<p:tagLst xmlns:p="http://schemas.openxmlformats.org/presentationml/2006/main">
  <p:tag name="AS_UNIQUEID" val="1903"/>
</p:tagLst>
</file>

<file path=ppt/tags/tag73.xml><?xml version="1.0" encoding="utf-8"?>
<p:tagLst xmlns:p="http://schemas.openxmlformats.org/presentationml/2006/main">
  <p:tag name="AS_UNIQUEID" val="1904"/>
</p:tagLst>
</file>

<file path=ppt/tags/tag74.xml><?xml version="1.0" encoding="utf-8"?>
<p:tagLst xmlns:p="http://schemas.openxmlformats.org/presentationml/2006/main">
  <p:tag name="AS_UNIQUEID" val="1905"/>
</p:tagLst>
</file>

<file path=ppt/tags/tag75.xml><?xml version="1.0" encoding="utf-8"?>
<p:tagLst xmlns:p="http://schemas.openxmlformats.org/presentationml/2006/main">
  <p:tag name="AS_UNIQUEID" val="1906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73"/>
</p:tagLst>
</file>

<file path=ppt/tags/tag356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357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358.xml><?xml version="1.0" encoding="utf-8"?>
<p:tagLst xmlns:p="http://schemas.openxmlformats.org/presentationml/2006/main">
  <p:tag name="AS_UNIQUEID" val="762"/>
</p:tagLst>
</file>

<file path=ppt/tags/tag359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360.xml><?xml version="1.0" encoding="utf-8"?>
<p:tagLst xmlns:p="http://schemas.openxmlformats.org/presentationml/2006/main">
  <p:tag name="AS_UNIQUEID" val="1374"/>
</p:tagLst>
</file>

<file path=ppt/tags/tag361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362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363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AS_UNIQUEID" val="1375"/>
</p:tagLst>
</file>

<file path=ppt/tags/tag366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367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368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369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370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371.xml><?xml version="1.0" encoding="utf-8"?>
<p:tagLst xmlns:p="http://schemas.openxmlformats.org/presentationml/2006/main">
  <p:tag name="AS_UNIQUEID" val="770"/>
</p:tagLst>
</file>

<file path=ppt/tags/tag372.xml><?xml version="1.0" encoding="utf-8"?>
<p:tagLst xmlns:p="http://schemas.openxmlformats.org/presentationml/2006/main">
  <p:tag name="AS_UNIQUEID" val="771"/>
</p:tagLst>
</file>

<file path=ppt/tags/tag3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374.xml><?xml version="1.0" encoding="utf-8"?>
<p:tagLst xmlns:p="http://schemas.openxmlformats.org/presentationml/2006/main">
  <p:tag name="AS_UNIQUEID" val="1376"/>
</p:tagLst>
</file>

<file path=ppt/tags/tag375.xml><?xml version="1.0" encoding="utf-8"?>
<p:tagLst xmlns:p="http://schemas.openxmlformats.org/presentationml/2006/main">
  <p:tag name="AS_UNIQUEID" val="1377"/>
</p:tagLst>
</file>

<file path=ppt/tags/tag376.xml><?xml version="1.0" encoding="utf-8"?>
<p:tagLst xmlns:p="http://schemas.openxmlformats.org/presentationml/2006/main">
  <p:tag name="AS_UNIQUEID" val="1378"/>
</p:tagLst>
</file>

<file path=ppt/tags/tag377.xml><?xml version="1.0" encoding="utf-8"?>
<p:tagLst xmlns:p="http://schemas.openxmlformats.org/presentationml/2006/main">
  <p:tag name="AS_UNIQUEID" val="1379"/>
</p:tagLst>
</file>

<file path=ppt/tags/tag378.xml><?xml version="1.0" encoding="utf-8"?>
<p:tagLst xmlns:p="http://schemas.openxmlformats.org/presentationml/2006/main">
  <p:tag name="AS_UNIQUEID" val="1380"/>
</p:tagLst>
</file>

<file path=ppt/tags/tag379.xml><?xml version="1.0" encoding="utf-8"?>
<p:tagLst xmlns:p="http://schemas.openxmlformats.org/presentationml/2006/main">
  <p:tag name="AS_UNIQUEID" val="1381"/>
</p:tagLst>
</file>

<file path=ppt/tags/tag380.xml><?xml version="1.0" encoding="utf-8"?>
<p:tagLst xmlns:p="http://schemas.openxmlformats.org/presentationml/2006/main">
  <p:tag name="AS_UNIQUEID" val="1382"/>
</p:tagLst>
</file>

<file path=ppt/tags/tag381.xml><?xml version="1.0" encoding="utf-8"?>
<p:tagLst xmlns:p="http://schemas.openxmlformats.org/presentationml/2006/main">
  <p:tag name="AS_UNIQUEID" val="1383"/>
</p:tagLst>
</file>

<file path=ppt/tags/tag382.xml><?xml version="1.0" encoding="utf-8"?>
<p:tagLst xmlns:p="http://schemas.openxmlformats.org/presentationml/2006/main">
  <p:tag name="AS_UNIQUEID" val="1384"/>
</p:tagLst>
</file>

<file path=ppt/tags/tag383.xml><?xml version="1.0" encoding="utf-8"?>
<p:tagLst xmlns:p="http://schemas.openxmlformats.org/presentationml/2006/main">
  <p:tag name="AS_UNIQUEID" val="1385"/>
</p:tagLst>
</file>

<file path=ppt/tags/tag384.xml><?xml version="1.0" encoding="utf-8"?>
<p:tagLst xmlns:p="http://schemas.openxmlformats.org/presentationml/2006/main">
  <p:tag name="AS_UNIQUEID" val="1386"/>
</p:tagLst>
</file>

<file path=ppt/tags/tag385.xml><?xml version="1.0" encoding="utf-8"?>
<p:tagLst xmlns:p="http://schemas.openxmlformats.org/presentationml/2006/main">
  <p:tag name="AS_UNIQUEID" val="1387"/>
</p:tagLst>
</file>

<file path=ppt/tags/tag386.xml><?xml version="1.0" encoding="utf-8"?>
<p:tagLst xmlns:p="http://schemas.openxmlformats.org/presentationml/2006/main">
  <p:tag name="AS_UNIQUEID" val="1388"/>
</p:tagLst>
</file>

<file path=ppt/tags/tag387.xml><?xml version="1.0" encoding="utf-8"?>
<p:tagLst xmlns:p="http://schemas.openxmlformats.org/presentationml/2006/main">
  <p:tag name="AS_UNIQUEID" val="1389"/>
</p:tagLst>
</file>

<file path=ppt/tags/tag388.xml><?xml version="1.0" encoding="utf-8"?>
<p:tagLst xmlns:p="http://schemas.openxmlformats.org/presentationml/2006/main">
  <p:tag name="AS_UNIQUEID" val="1390"/>
</p:tagLst>
</file>

<file path=ppt/tags/tag389.xml><?xml version="1.0" encoding="utf-8"?>
<p:tagLst xmlns:p="http://schemas.openxmlformats.org/presentationml/2006/main">
  <p:tag name="AS_UNIQUEID" val="1391"/>
</p:tagLst>
</file>

<file path=ppt/tags/tag390.xml><?xml version="1.0" encoding="utf-8"?>
<p:tagLst xmlns:p="http://schemas.openxmlformats.org/presentationml/2006/main">
  <p:tag name="AS_UNIQUEID" val="1392"/>
</p:tagLst>
</file>

<file path=ppt/tags/tag391.xml><?xml version="1.0" encoding="utf-8"?>
<p:tagLst xmlns:p="http://schemas.openxmlformats.org/presentationml/2006/main">
  <p:tag name="KSO_WM_SPECIAL_SOURCE" val="bdnull"/>
</p:tagLst>
</file>

<file path=ppt/tags/tag392.xml><?xml version="1.0" encoding="utf-8"?>
<p:tagLst xmlns:p="http://schemas.openxmlformats.org/presentationml/2006/main">
  <p:tag name="AS_UNIQUEID" val="1393"/>
</p:tagLst>
</file>

<file path=ppt/tags/tag393.xml><?xml version="1.0" encoding="utf-8"?>
<p:tagLst xmlns:p="http://schemas.openxmlformats.org/presentationml/2006/main">
  <p:tag name="AS_UNIQUEID" val="1394"/>
</p:tagLst>
</file>

<file path=ppt/tags/tag394.xml><?xml version="1.0" encoding="utf-8"?>
<p:tagLst xmlns:p="http://schemas.openxmlformats.org/presentationml/2006/main">
  <p:tag name="AS_UNIQUEID" val="1395"/>
</p:tagLst>
</file>

<file path=ppt/tags/tag395.xml><?xml version="1.0" encoding="utf-8"?>
<p:tagLst xmlns:p="http://schemas.openxmlformats.org/presentationml/2006/main">
  <p:tag name="AS_UNIQUEID" val="1396"/>
</p:tagLst>
</file>

<file path=ppt/tags/tag396.xml><?xml version="1.0" encoding="utf-8"?>
<p:tagLst xmlns:p="http://schemas.openxmlformats.org/presentationml/2006/main">
  <p:tag name="AS_UNIQUEID" val="1397"/>
</p:tagLst>
</file>

<file path=ppt/tags/tag397.xml><?xml version="1.0" encoding="utf-8"?>
<p:tagLst xmlns:p="http://schemas.openxmlformats.org/presentationml/2006/main">
  <p:tag name="AS_UNIQUEID" val="1398"/>
</p:tagLst>
</file>

<file path=ppt/tags/tag398.xml><?xml version="1.0" encoding="utf-8"?>
<p:tagLst xmlns:p="http://schemas.openxmlformats.org/presentationml/2006/main">
  <p:tag name="AS_UNIQUEID" val="1399"/>
</p:tagLst>
</file>

<file path=ppt/tags/tag399.xml><?xml version="1.0" encoding="utf-8"?>
<p:tagLst xmlns:p="http://schemas.openxmlformats.org/presentationml/2006/main">
  <p:tag name="AS_UNIQUEID" val="1400"/>
</p:tagLst>
</file>

<file path=ppt/tags/tag400.xml><?xml version="1.0" encoding="utf-8"?>
<p:tagLst xmlns:p="http://schemas.openxmlformats.org/presentationml/2006/main">
  <p:tag name="AS_UNIQUEID" val="1401"/>
</p:tagLst>
</file>

<file path=ppt/tags/tag401.xml><?xml version="1.0" encoding="utf-8"?>
<p:tagLst xmlns:p="http://schemas.openxmlformats.org/presentationml/2006/main">
  <p:tag name="AS_UNIQUEID" val="1402"/>
</p:tagLst>
</file>

<file path=ppt/tags/tag402.xml><?xml version="1.0" encoding="utf-8"?>
<p:tagLst xmlns:p="http://schemas.openxmlformats.org/presentationml/2006/main">
  <p:tag name="AS_UNIQUEID" val="1403"/>
</p:tagLst>
</file>

<file path=ppt/tags/tag403.xml><?xml version="1.0" encoding="utf-8"?>
<p:tagLst xmlns:p="http://schemas.openxmlformats.org/presentationml/2006/main">
  <p:tag name="AS_UNIQUEID" val="1404"/>
</p:tagLst>
</file>

<file path=ppt/tags/tag404.xml><?xml version="1.0" encoding="utf-8"?>
<p:tagLst xmlns:p="http://schemas.openxmlformats.org/presentationml/2006/main">
  <p:tag name="AS_UNIQUEID" val="1405"/>
</p:tagLst>
</file>

<file path=ppt/tags/tag405.xml><?xml version="1.0" encoding="utf-8"?>
<p:tagLst xmlns:p="http://schemas.openxmlformats.org/presentationml/2006/main">
  <p:tag name="AS_UNIQUEID" val="1406"/>
</p:tagLst>
</file>

<file path=ppt/tags/tag406.xml><?xml version="1.0" encoding="utf-8"?>
<p:tagLst xmlns:p="http://schemas.openxmlformats.org/presentationml/2006/main">
  <p:tag name="AS_UNIQUEID" val="1407"/>
</p:tagLst>
</file>

<file path=ppt/tags/tag407.xml><?xml version="1.0" encoding="utf-8"?>
<p:tagLst xmlns:p="http://schemas.openxmlformats.org/presentationml/2006/main">
  <p:tag name="AS_UNIQUEID" val="1408"/>
</p:tagLst>
</file>

<file path=ppt/tags/tag408.xml><?xml version="1.0" encoding="utf-8"?>
<p:tagLst xmlns:p="http://schemas.openxmlformats.org/presentationml/2006/main">
  <p:tag name="AS_UNIQUEID" val="1409"/>
</p:tagLst>
</file>

<file path=ppt/tags/tag409.xml><?xml version="1.0" encoding="utf-8"?>
<p:tagLst xmlns:p="http://schemas.openxmlformats.org/presentationml/2006/main">
  <p:tag name="AS_UNIQUEID" val="1410"/>
</p:tagLst>
</file>

<file path=ppt/tags/tag410.xml><?xml version="1.0" encoding="utf-8"?>
<p:tagLst xmlns:p="http://schemas.openxmlformats.org/presentationml/2006/main">
  <p:tag name="AS_UNIQUEID" val="1411"/>
</p:tagLst>
</file>

<file path=ppt/tags/tag411.xml><?xml version="1.0" encoding="utf-8"?>
<p:tagLst xmlns:p="http://schemas.openxmlformats.org/presentationml/2006/main">
  <p:tag name="AS_UNIQUEID" val="1412"/>
</p:tagLst>
</file>

<file path=ppt/tags/tag412.xml><?xml version="1.0" encoding="utf-8"?>
<p:tagLst xmlns:p="http://schemas.openxmlformats.org/presentationml/2006/main">
  <p:tag name="AS_UNIQUEID" val="1413"/>
</p:tagLst>
</file>

<file path=ppt/tags/tag413.xml><?xml version="1.0" encoding="utf-8"?>
<p:tagLst xmlns:p="http://schemas.openxmlformats.org/presentationml/2006/main">
  <p:tag name="AS_UNIQUEID" val="1414"/>
</p:tagLst>
</file>

<file path=ppt/tags/tag414.xml><?xml version="1.0" encoding="utf-8"?>
<p:tagLst xmlns:p="http://schemas.openxmlformats.org/presentationml/2006/main">
  <p:tag name="AS_UNIQUEID" val="1415"/>
</p:tagLst>
</file>

<file path=ppt/tags/tag415.xml><?xml version="1.0" encoding="utf-8"?>
<p:tagLst xmlns:p="http://schemas.openxmlformats.org/presentationml/2006/main">
  <p:tag name="AS_UNIQUEID" val="1416"/>
</p:tagLst>
</file>

<file path=ppt/tags/tag416.xml><?xml version="1.0" encoding="utf-8"?>
<p:tagLst xmlns:p="http://schemas.openxmlformats.org/presentationml/2006/main">
  <p:tag name="AS_UNIQUEID" val="1417"/>
</p:tagLst>
</file>

<file path=ppt/tags/tag417.xml><?xml version="1.0" encoding="utf-8"?>
<p:tagLst xmlns:p="http://schemas.openxmlformats.org/presentationml/2006/main">
  <p:tag name="AS_UNIQUEID" val="1418"/>
</p:tagLst>
</file>

<file path=ppt/tags/tag418.xml><?xml version="1.0" encoding="utf-8"?>
<p:tagLst xmlns:p="http://schemas.openxmlformats.org/presentationml/2006/main">
  <p:tag name="AS_UNIQUEID" val="1419"/>
</p:tagLst>
</file>

<file path=ppt/tags/tag419.xml><?xml version="1.0" encoding="utf-8"?>
<p:tagLst xmlns:p="http://schemas.openxmlformats.org/presentationml/2006/main">
  <p:tag name="AS_UNIQUEID" val="1420"/>
</p:tagLst>
</file>

<file path=ppt/tags/tag420.xml><?xml version="1.0" encoding="utf-8"?>
<p:tagLst xmlns:p="http://schemas.openxmlformats.org/presentationml/2006/main">
  <p:tag name="AS_UNIQUEID" val="1421"/>
</p:tagLst>
</file>

<file path=ppt/tags/tag421.xml><?xml version="1.0" encoding="utf-8"?>
<p:tagLst xmlns:p="http://schemas.openxmlformats.org/presentationml/2006/main">
  <p:tag name="AS_UNIQUEID" val="1422"/>
</p:tagLst>
</file>

<file path=ppt/tags/tag422.xml><?xml version="1.0" encoding="utf-8"?>
<p:tagLst xmlns:p="http://schemas.openxmlformats.org/presentationml/2006/main">
  <p:tag name="AS_UNIQUEID" val="1423"/>
</p:tagLst>
</file>

<file path=ppt/tags/tag423.xml><?xml version="1.0" encoding="utf-8"?>
<p:tagLst xmlns:p="http://schemas.openxmlformats.org/presentationml/2006/main">
  <p:tag name="KSO_WM_SPECIAL_SOURCE" val="bdnull"/>
</p:tagLst>
</file>

<file path=ppt/tags/tag424.xml><?xml version="1.0" encoding="utf-8"?>
<p:tagLst xmlns:p="http://schemas.openxmlformats.org/presentationml/2006/main">
  <p:tag name="AS_UNIQUEID" val="1424"/>
</p:tagLst>
</file>

<file path=ppt/tags/tag425.xml><?xml version="1.0" encoding="utf-8"?>
<p:tagLst xmlns:p="http://schemas.openxmlformats.org/presentationml/2006/main">
  <p:tag name="AS_UNIQUEID" val="1425"/>
</p:tagLst>
</file>

<file path=ppt/tags/tag426.xml><?xml version="1.0" encoding="utf-8"?>
<p:tagLst xmlns:p="http://schemas.openxmlformats.org/presentationml/2006/main">
  <p:tag name="AS_UNIQUEID" val="1426"/>
</p:tagLst>
</file>

<file path=ppt/tags/tag427.xml><?xml version="1.0" encoding="utf-8"?>
<p:tagLst xmlns:p="http://schemas.openxmlformats.org/presentationml/2006/main">
  <p:tag name="AS_UNIQUEID" val="1427"/>
</p:tagLst>
</file>

<file path=ppt/tags/tag428.xml><?xml version="1.0" encoding="utf-8"?>
<p:tagLst xmlns:p="http://schemas.openxmlformats.org/presentationml/2006/main">
  <p:tag name="AS_UNIQUEID" val="1428"/>
</p:tagLst>
</file>

<file path=ppt/tags/tag429.xml><?xml version="1.0" encoding="utf-8"?>
<p:tagLst xmlns:p="http://schemas.openxmlformats.org/presentationml/2006/main">
  <p:tag name="AS_UNIQUEID" val="1429"/>
</p:tagLst>
</file>

<file path=ppt/tags/tag430.xml><?xml version="1.0" encoding="utf-8"?>
<p:tagLst xmlns:p="http://schemas.openxmlformats.org/presentationml/2006/main">
  <p:tag name="AS_UNIQUEID" val="1430"/>
</p:tagLst>
</file>

<file path=ppt/tags/tag431.xml><?xml version="1.0" encoding="utf-8"?>
<p:tagLst xmlns:p="http://schemas.openxmlformats.org/presentationml/2006/main">
  <p:tag name="AS_UNIQUEID" val="1431"/>
</p:tagLst>
</file>

<file path=ppt/tags/tag432.xml><?xml version="1.0" encoding="utf-8"?>
<p:tagLst xmlns:p="http://schemas.openxmlformats.org/presentationml/2006/main">
  <p:tag name="AS_UNIQUEID" val="1432"/>
</p:tagLst>
</file>

<file path=ppt/tags/tag433.xml><?xml version="1.0" encoding="utf-8"?>
<p:tagLst xmlns:p="http://schemas.openxmlformats.org/presentationml/2006/main">
  <p:tag name="AS_UNIQUEID" val="1433"/>
</p:tagLst>
</file>

<file path=ppt/tags/tag434.xml><?xml version="1.0" encoding="utf-8"?>
<p:tagLst xmlns:p="http://schemas.openxmlformats.org/presentationml/2006/main">
  <p:tag name="AS_UNIQUEID" val="1434"/>
</p:tagLst>
</file>

<file path=ppt/tags/tag435.xml><?xml version="1.0" encoding="utf-8"?>
<p:tagLst xmlns:p="http://schemas.openxmlformats.org/presentationml/2006/main">
  <p:tag name="AS_UNIQUEID" val="1435"/>
</p:tagLst>
</file>

<file path=ppt/tags/tag436.xml><?xml version="1.0" encoding="utf-8"?>
<p:tagLst xmlns:p="http://schemas.openxmlformats.org/presentationml/2006/main">
  <p:tag name="AS_UNIQUEID" val="1436"/>
</p:tagLst>
</file>

<file path=ppt/tags/tag437.xml><?xml version="1.0" encoding="utf-8"?>
<p:tagLst xmlns:p="http://schemas.openxmlformats.org/presentationml/2006/main">
  <p:tag name="AS_UNIQUEID" val="1437"/>
</p:tagLst>
</file>

<file path=ppt/tags/tag438.xml><?xml version="1.0" encoding="utf-8"?>
<p:tagLst xmlns:p="http://schemas.openxmlformats.org/presentationml/2006/main">
  <p:tag name="AS_UNIQUEID" val="1438"/>
</p:tagLst>
</file>

<file path=ppt/tags/tag439.xml><?xml version="1.0" encoding="utf-8"?>
<p:tagLst xmlns:p="http://schemas.openxmlformats.org/presentationml/2006/main">
  <p:tag name="AS_UNIQUEID" val="1439"/>
</p:tagLst>
</file>

<file path=ppt/tags/tag440.xml><?xml version="1.0" encoding="utf-8"?>
<p:tagLst xmlns:p="http://schemas.openxmlformats.org/presentationml/2006/main">
  <p:tag name="AS_UNIQUEID" val="1440"/>
</p:tagLst>
</file>

<file path=ppt/tags/tag441.xml><?xml version="1.0" encoding="utf-8"?>
<p:tagLst xmlns:p="http://schemas.openxmlformats.org/presentationml/2006/main">
  <p:tag name="AS_UNIQUEID" val="1441"/>
</p:tagLst>
</file>

<file path=ppt/tags/tag442.xml><?xml version="1.0" encoding="utf-8"?>
<p:tagLst xmlns:p="http://schemas.openxmlformats.org/presentationml/2006/main">
  <p:tag name="AS_UNIQUEID" val="1442"/>
</p:tagLst>
</file>

<file path=ppt/tags/tag443.xml><?xml version="1.0" encoding="utf-8"?>
<p:tagLst xmlns:p="http://schemas.openxmlformats.org/presentationml/2006/main">
  <p:tag name="AS_UNIQUEID" val="1443"/>
</p:tagLst>
</file>

<file path=ppt/tags/tag444.xml><?xml version="1.0" encoding="utf-8"?>
<p:tagLst xmlns:p="http://schemas.openxmlformats.org/presentationml/2006/main">
  <p:tag name="AS_UNIQUEID" val="1444"/>
</p:tagLst>
</file>

<file path=ppt/tags/tag445.xml><?xml version="1.0" encoding="utf-8"?>
<p:tagLst xmlns:p="http://schemas.openxmlformats.org/presentationml/2006/main">
  <p:tag name="AS_UNIQUEID" val="1445"/>
</p:tagLst>
</file>

<file path=ppt/tags/tag446.xml><?xml version="1.0" encoding="utf-8"?>
<p:tagLst xmlns:p="http://schemas.openxmlformats.org/presentationml/2006/main">
  <p:tag name="AS_UNIQUEID" val="1446"/>
</p:tagLst>
</file>

<file path=ppt/tags/tag447.xml><?xml version="1.0" encoding="utf-8"?>
<p:tagLst xmlns:p="http://schemas.openxmlformats.org/presentationml/2006/main">
  <p:tag name="AS_UNIQUEID" val="1447"/>
</p:tagLst>
</file>

<file path=ppt/tags/tag448.xml><?xml version="1.0" encoding="utf-8"?>
<p:tagLst xmlns:p="http://schemas.openxmlformats.org/presentationml/2006/main">
  <p:tag name="AS_UNIQUEID" val="1448"/>
</p:tagLst>
</file>

<file path=ppt/tags/tag449.xml><?xml version="1.0" encoding="utf-8"?>
<p:tagLst xmlns:p="http://schemas.openxmlformats.org/presentationml/2006/main">
  <p:tag name="AS_UNIQUEID" val="1449"/>
</p:tagLst>
</file>

<file path=ppt/tags/tag450.xml><?xml version="1.0" encoding="utf-8"?>
<p:tagLst xmlns:p="http://schemas.openxmlformats.org/presentationml/2006/main">
  <p:tag name="AS_UNIQUEID" val="1450"/>
</p:tagLst>
</file>

<file path=ppt/tags/tag451.xml><?xml version="1.0" encoding="utf-8"?>
<p:tagLst xmlns:p="http://schemas.openxmlformats.org/presentationml/2006/main">
  <p:tag name="AS_UNIQUEID" val="1451"/>
</p:tagLst>
</file>

<file path=ppt/tags/tag452.xml><?xml version="1.0" encoding="utf-8"?>
<p:tagLst xmlns:p="http://schemas.openxmlformats.org/presentationml/2006/main">
  <p:tag name="AS_UNIQUEID" val="1452"/>
</p:tagLst>
</file>

<file path=ppt/tags/tag453.xml><?xml version="1.0" encoding="utf-8"?>
<p:tagLst xmlns:p="http://schemas.openxmlformats.org/presentationml/2006/main">
  <p:tag name="AS_UNIQUEID" val="1453"/>
</p:tagLst>
</file>

<file path=ppt/tags/tag454.xml><?xml version="1.0" encoding="utf-8"?>
<p:tagLst xmlns:p="http://schemas.openxmlformats.org/presentationml/2006/main">
  <p:tag name="AS_UNIQUEID" val="1454"/>
</p:tagLst>
</file>

<file path=ppt/tags/tag455.xml><?xml version="1.0" encoding="utf-8"?>
<p:tagLst xmlns:p="http://schemas.openxmlformats.org/presentationml/2006/main">
  <p:tag name="AS_UNIQUEID" val="1455"/>
</p:tagLst>
</file>

<file path=ppt/tags/tag456.xml><?xml version="1.0" encoding="utf-8"?>
<p:tagLst xmlns:p="http://schemas.openxmlformats.org/presentationml/2006/main">
  <p:tag name="AS_UNIQUEID" val="1456"/>
</p:tagLst>
</file>

<file path=ppt/tags/tag457.xml><?xml version="1.0" encoding="utf-8"?>
<p:tagLst xmlns:p="http://schemas.openxmlformats.org/presentationml/2006/main">
  <p:tag name="AS_UNIQUEID" val="1457"/>
</p:tagLst>
</file>

<file path=ppt/tags/tag458.xml><?xml version="1.0" encoding="utf-8"?>
<p:tagLst xmlns:p="http://schemas.openxmlformats.org/presentationml/2006/main">
  <p:tag name="AS_UNIQUEID" val="1458"/>
</p:tagLst>
</file>

<file path=ppt/tags/tag459.xml><?xml version="1.0" encoding="utf-8"?>
<p:tagLst xmlns:p="http://schemas.openxmlformats.org/presentationml/2006/main">
  <p:tag name="AS_UNIQUEID" val="1459"/>
</p:tagLst>
</file>

<file path=ppt/tags/tag460.xml><?xml version="1.0" encoding="utf-8"?>
<p:tagLst xmlns:p="http://schemas.openxmlformats.org/presentationml/2006/main">
  <p:tag name="AS_UNIQUEID" val="1460"/>
</p:tagLst>
</file>

<file path=ppt/tags/tag461.xml><?xml version="1.0" encoding="utf-8"?>
<p:tagLst xmlns:p="http://schemas.openxmlformats.org/presentationml/2006/main">
  <p:tag name="AS_UNIQUEID" val="1461"/>
</p:tagLst>
</file>

<file path=ppt/tags/tag462.xml><?xml version="1.0" encoding="utf-8"?>
<p:tagLst xmlns:p="http://schemas.openxmlformats.org/presentationml/2006/main">
  <p:tag name="AS_UNIQUEID" val="1462"/>
</p:tagLst>
</file>

<file path=ppt/tags/tag463.xml><?xml version="1.0" encoding="utf-8"?>
<p:tagLst xmlns:p="http://schemas.openxmlformats.org/presentationml/2006/main">
  <p:tag name="AS_UNIQUEID" val="1463"/>
</p:tagLst>
</file>

<file path=ppt/tags/tag464.xml><?xml version="1.0" encoding="utf-8"?>
<p:tagLst xmlns:p="http://schemas.openxmlformats.org/presentationml/2006/main">
  <p:tag name="AS_UNIQUEID" val="1464"/>
</p:tagLst>
</file>

<file path=ppt/tags/tag465.xml><?xml version="1.0" encoding="utf-8"?>
<p:tagLst xmlns:p="http://schemas.openxmlformats.org/presentationml/2006/main">
  <p:tag name="AS_UNIQUEID" val="1465"/>
</p:tagLst>
</file>

<file path=ppt/tags/tag466.xml><?xml version="1.0" encoding="utf-8"?>
<p:tagLst xmlns:p="http://schemas.openxmlformats.org/presentationml/2006/main">
  <p:tag name="AS_UNIQUEID" val="1466"/>
</p:tagLst>
</file>

<file path=ppt/tags/tag467.xml><?xml version="1.0" encoding="utf-8"?>
<p:tagLst xmlns:p="http://schemas.openxmlformats.org/presentationml/2006/main">
  <p:tag name="AS_UNIQUEID" val="1467"/>
</p:tagLst>
</file>

<file path=ppt/tags/tag468.xml><?xml version="1.0" encoding="utf-8"?>
<p:tagLst xmlns:p="http://schemas.openxmlformats.org/presentationml/2006/main">
  <p:tag name="AS_UNIQUEID" val="1468"/>
</p:tagLst>
</file>

<file path=ppt/tags/tag469.xml><?xml version="1.0" encoding="utf-8"?>
<p:tagLst xmlns:p="http://schemas.openxmlformats.org/presentationml/2006/main">
  <p:tag name="AS_UNIQUEID" val="1469"/>
</p:tagLst>
</file>

<file path=ppt/tags/tag470.xml><?xml version="1.0" encoding="utf-8"?>
<p:tagLst xmlns:p="http://schemas.openxmlformats.org/presentationml/2006/main">
  <p:tag name="AS_UNIQUEID" val="1470"/>
</p:tagLst>
</file>

<file path=ppt/tags/tag471.xml><?xml version="1.0" encoding="utf-8"?>
<p:tagLst xmlns:p="http://schemas.openxmlformats.org/presentationml/2006/main">
  <p:tag name="AS_UNIQUEID" val="1471"/>
</p:tagLst>
</file>

<file path=ppt/tags/tag472.xml><?xml version="1.0" encoding="utf-8"?>
<p:tagLst xmlns:p="http://schemas.openxmlformats.org/presentationml/2006/main">
  <p:tag name="AS_UNIQUEID" val="1472"/>
</p:tagLst>
</file>

<file path=ppt/tags/tag473.xml><?xml version="1.0" encoding="utf-8"?>
<p:tagLst xmlns:p="http://schemas.openxmlformats.org/presentationml/2006/main">
  <p:tag name="AS_UNIQUEID" val="1473"/>
</p:tagLst>
</file>

<file path=ppt/tags/tag474.xml><?xml version="1.0" encoding="utf-8"?>
<p:tagLst xmlns:p="http://schemas.openxmlformats.org/presentationml/2006/main">
  <p:tag name="AS_UNIQUEID" val="1474"/>
</p:tagLst>
</file>

<file path=ppt/tags/tag475.xml><?xml version="1.0" encoding="utf-8"?>
<p:tagLst xmlns:p="http://schemas.openxmlformats.org/presentationml/2006/main">
  <p:tag name="AS_UNIQUEID" val="1475"/>
</p:tagLst>
</file>

<file path=ppt/tags/tag476.xml><?xml version="1.0" encoding="utf-8"?>
<p:tagLst xmlns:p="http://schemas.openxmlformats.org/presentationml/2006/main">
  <p:tag name="AS_UNIQUEID" val="1476"/>
</p:tagLst>
</file>

<file path=ppt/tags/tag477.xml><?xml version="1.0" encoding="utf-8"?>
<p:tagLst xmlns:p="http://schemas.openxmlformats.org/presentationml/2006/main">
  <p:tag name="AS_UNIQUEID" val="1477"/>
</p:tagLst>
</file>

<file path=ppt/tags/tag478.xml><?xml version="1.0" encoding="utf-8"?>
<p:tagLst xmlns:p="http://schemas.openxmlformats.org/presentationml/2006/main">
  <p:tag name="AS_UNIQUEID" val="1478"/>
</p:tagLst>
</file>

<file path=ppt/tags/tag479.xml><?xml version="1.0" encoding="utf-8"?>
<p:tagLst xmlns:p="http://schemas.openxmlformats.org/presentationml/2006/main">
  <p:tag name="AS_UNIQUEID" val="1479"/>
</p:tagLst>
</file>

<file path=ppt/tags/tag480.xml><?xml version="1.0" encoding="utf-8"?>
<p:tagLst xmlns:p="http://schemas.openxmlformats.org/presentationml/2006/main">
  <p:tag name="AS_UNIQUEID" val="1480"/>
</p:tagLst>
</file>

<file path=ppt/tags/tag481.xml><?xml version="1.0" encoding="utf-8"?>
<p:tagLst xmlns:p="http://schemas.openxmlformats.org/presentationml/2006/main">
  <p:tag name="AS_UNIQUEID" val="1481"/>
</p:tagLst>
</file>

<file path=ppt/tags/tag482.xml><?xml version="1.0" encoding="utf-8"?>
<p:tagLst xmlns:p="http://schemas.openxmlformats.org/presentationml/2006/main">
  <p:tag name="AS_UNIQUEID" val="1482"/>
</p:tagLst>
</file>

<file path=ppt/tags/tag483.xml><?xml version="1.0" encoding="utf-8"?>
<p:tagLst xmlns:p="http://schemas.openxmlformats.org/presentationml/2006/main">
  <p:tag name="AS_UNIQUEID" val="1483"/>
</p:tagLst>
</file>

<file path=ppt/tags/tag484.xml><?xml version="1.0" encoding="utf-8"?>
<p:tagLst xmlns:p="http://schemas.openxmlformats.org/presentationml/2006/main">
  <p:tag name="AS_UNIQUEID" val="1484"/>
</p:tagLst>
</file>

<file path=ppt/tags/tag485.xml><?xml version="1.0" encoding="utf-8"?>
<p:tagLst xmlns:p="http://schemas.openxmlformats.org/presentationml/2006/main">
  <p:tag name="AS_UNIQUEID" val="728"/>
  <p:tag name="KSO_WM_BEAUTIFY_FLAG" val=""/>
</p:tagLst>
</file>

<file path=ppt/tags/tag486.xml><?xml version="1.0" encoding="utf-8"?>
<p:tagLst xmlns:p="http://schemas.openxmlformats.org/presentationml/2006/main">
  <p:tag name="KSO_WM_SPECIAL_SOURCE" val="bdnull"/>
</p:tagLst>
</file>

<file path=ppt/tags/tag487.xml><?xml version="1.0" encoding="utf-8"?>
<p:tagLst xmlns:p="http://schemas.openxmlformats.org/presentationml/2006/main">
  <p:tag name="AS_UNIQUEID" val="1485"/>
</p:tagLst>
</file>

<file path=ppt/tags/tag488.xml><?xml version="1.0" encoding="utf-8"?>
<p:tagLst xmlns:p="http://schemas.openxmlformats.org/presentationml/2006/main">
  <p:tag name="AS_UNIQUEID" val="1486"/>
</p:tagLst>
</file>

<file path=ppt/tags/tag489.xml><?xml version="1.0" encoding="utf-8"?>
<p:tagLst xmlns:p="http://schemas.openxmlformats.org/presentationml/2006/main">
  <p:tag name="AS_UNIQUEID" val="1487"/>
</p:tagLst>
</file>

<file path=ppt/tags/tag490.xml><?xml version="1.0" encoding="utf-8"?>
<p:tagLst xmlns:p="http://schemas.openxmlformats.org/presentationml/2006/main">
  <p:tag name="AS_UNIQUEID" val="1488"/>
</p:tagLst>
</file>

<file path=ppt/tags/tag491.xml><?xml version="1.0" encoding="utf-8"?>
<p:tagLst xmlns:p="http://schemas.openxmlformats.org/presentationml/2006/main">
  <p:tag name="AS_UNIQUEID" val="1489"/>
</p:tagLst>
</file>

<file path=ppt/tags/tag492.xml><?xml version="1.0" encoding="utf-8"?>
<p:tagLst xmlns:p="http://schemas.openxmlformats.org/presentationml/2006/main">
  <p:tag name="AS_UNIQUEID" val="1490"/>
</p:tagLst>
</file>

<file path=ppt/tags/tag493.xml><?xml version="1.0" encoding="utf-8"?>
<p:tagLst xmlns:p="http://schemas.openxmlformats.org/presentationml/2006/main">
  <p:tag name="AS_UNIQUEID" val="1491"/>
</p:tagLst>
</file>

<file path=ppt/tags/tag494.xml><?xml version="1.0" encoding="utf-8"?>
<p:tagLst xmlns:p="http://schemas.openxmlformats.org/presentationml/2006/main">
  <p:tag name="AS_UNIQUEID" val="1492"/>
</p:tagLst>
</file>

<file path=ppt/tags/tag495.xml><?xml version="1.0" encoding="utf-8"?>
<p:tagLst xmlns:p="http://schemas.openxmlformats.org/presentationml/2006/main">
  <p:tag name="AS_UNIQUEID" val="1493"/>
</p:tagLst>
</file>

<file path=ppt/tags/tag496.xml><?xml version="1.0" encoding="utf-8"?>
<p:tagLst xmlns:p="http://schemas.openxmlformats.org/presentationml/2006/main">
  <p:tag name="AS_UNIQUEID" val="1494"/>
</p:tagLst>
</file>

<file path=ppt/tags/tag497.xml><?xml version="1.0" encoding="utf-8"?>
<p:tagLst xmlns:p="http://schemas.openxmlformats.org/presentationml/2006/main">
  <p:tag name="AS_UNIQUEID" val="1495"/>
</p:tagLst>
</file>

<file path=ppt/tags/tag498.xml><?xml version="1.0" encoding="utf-8"?>
<p:tagLst xmlns:p="http://schemas.openxmlformats.org/presentationml/2006/main">
  <p:tag name="AS_UNIQUEID" val="1496"/>
</p:tagLst>
</file>

<file path=ppt/tags/tag499.xml><?xml version="1.0" encoding="utf-8"?>
<p:tagLst xmlns:p="http://schemas.openxmlformats.org/presentationml/2006/main">
  <p:tag name="AS_UNIQUEID" val="1497"/>
</p:tagLst>
</file>

<file path=ppt/tags/tag500.xml><?xml version="1.0" encoding="utf-8"?>
<p:tagLst xmlns:p="http://schemas.openxmlformats.org/presentationml/2006/main">
  <p:tag name="AS_UNIQUEID" val="1498"/>
</p:tagLst>
</file>

<file path=ppt/tags/tag501.xml><?xml version="1.0" encoding="utf-8"?>
<p:tagLst xmlns:p="http://schemas.openxmlformats.org/presentationml/2006/main">
  <p:tag name="AS_UNIQUEID" val="1499"/>
</p:tagLst>
</file>

<file path=ppt/tags/tag502.xml><?xml version="1.0" encoding="utf-8"?>
<p:tagLst xmlns:p="http://schemas.openxmlformats.org/presentationml/2006/main">
  <p:tag name="AS_UNIQUEID" val="1500"/>
</p:tagLst>
</file>

<file path=ppt/tags/tag503.xml><?xml version="1.0" encoding="utf-8"?>
<p:tagLst xmlns:p="http://schemas.openxmlformats.org/presentationml/2006/main">
  <p:tag name="AS_UNIQUEID" val="1501"/>
</p:tagLst>
</file>

<file path=ppt/tags/tag504.xml><?xml version="1.0" encoding="utf-8"?>
<p:tagLst xmlns:p="http://schemas.openxmlformats.org/presentationml/2006/main">
  <p:tag name="AS_UNIQUEID" val="1502"/>
</p:tagLst>
</file>

<file path=ppt/tags/tag505.xml><?xml version="1.0" encoding="utf-8"?>
<p:tagLst xmlns:p="http://schemas.openxmlformats.org/presentationml/2006/main">
  <p:tag name="AS_UNIQUEID" val="1503"/>
</p:tagLst>
</file>

<file path=ppt/tags/tag506.xml><?xml version="1.0" encoding="utf-8"?>
<p:tagLst xmlns:p="http://schemas.openxmlformats.org/presentationml/2006/main">
  <p:tag name="AS_UNIQUEID" val="1504"/>
</p:tagLst>
</file>

<file path=ppt/tags/tag507.xml><?xml version="1.0" encoding="utf-8"?>
<p:tagLst xmlns:p="http://schemas.openxmlformats.org/presentationml/2006/main">
  <p:tag name="AS_UNIQUEID" val="1505"/>
</p:tagLst>
</file>

<file path=ppt/tags/tag508.xml><?xml version="1.0" encoding="utf-8"?>
<p:tagLst xmlns:p="http://schemas.openxmlformats.org/presentationml/2006/main">
  <p:tag name="AS_UNIQUEID" val="1506"/>
</p:tagLst>
</file>

<file path=ppt/tags/tag509.xml><?xml version="1.0" encoding="utf-8"?>
<p:tagLst xmlns:p="http://schemas.openxmlformats.org/presentationml/2006/main">
  <p:tag name="AS_UNIQUEID" val="1507"/>
</p:tagLst>
</file>

<file path=ppt/tags/tag510.xml><?xml version="1.0" encoding="utf-8"?>
<p:tagLst xmlns:p="http://schemas.openxmlformats.org/presentationml/2006/main">
  <p:tag name="AS_UNIQUEID" val="1508"/>
</p:tagLst>
</file>

<file path=ppt/tags/tag511.xml><?xml version="1.0" encoding="utf-8"?>
<p:tagLst xmlns:p="http://schemas.openxmlformats.org/presentationml/2006/main">
  <p:tag name="AS_UNIQUEID" val="1509"/>
</p:tagLst>
</file>

<file path=ppt/tags/tag512.xml><?xml version="1.0" encoding="utf-8"?>
<p:tagLst xmlns:p="http://schemas.openxmlformats.org/presentationml/2006/main">
  <p:tag name="AS_UNIQUEID" val="1510"/>
</p:tagLst>
</file>

<file path=ppt/tags/tag513.xml><?xml version="1.0" encoding="utf-8"?>
<p:tagLst xmlns:p="http://schemas.openxmlformats.org/presentationml/2006/main">
  <p:tag name="AS_UNIQUEID" val="1511"/>
</p:tagLst>
</file>

<file path=ppt/tags/tag514.xml><?xml version="1.0" encoding="utf-8"?>
<p:tagLst xmlns:p="http://schemas.openxmlformats.org/presentationml/2006/main">
  <p:tag name="AS_UNIQUEID" val="728"/>
  <p:tag name="KSO_WM_BEAUTIFY_FLAG" val=""/>
</p:tagLst>
</file>

<file path=ppt/tags/tag515.xml><?xml version="1.0" encoding="utf-8"?>
<p:tagLst xmlns:p="http://schemas.openxmlformats.org/presentationml/2006/main">
  <p:tag name="KSO_WM_SPECIAL_SOURCE" val="bdnull"/>
</p:tagLst>
</file>

<file path=ppt/tags/tag516.xml><?xml version="1.0" encoding="utf-8"?>
<p:tagLst xmlns:p="http://schemas.openxmlformats.org/presentationml/2006/main">
  <p:tag name="AS_UNIQUEID" val="1512"/>
</p:tagLst>
</file>

<file path=ppt/tags/tag517.xml><?xml version="1.0" encoding="utf-8"?>
<p:tagLst xmlns:p="http://schemas.openxmlformats.org/presentationml/2006/main">
  <p:tag name="AS_UNIQUEID" val="1513"/>
</p:tagLst>
</file>

<file path=ppt/tags/tag518.xml><?xml version="1.0" encoding="utf-8"?>
<p:tagLst xmlns:p="http://schemas.openxmlformats.org/presentationml/2006/main">
  <p:tag name="AS_UNIQUEID" val="1514"/>
</p:tagLst>
</file>

<file path=ppt/tags/tag519.xml><?xml version="1.0" encoding="utf-8"?>
<p:tagLst xmlns:p="http://schemas.openxmlformats.org/presentationml/2006/main">
  <p:tag name="AS_UNIQUEID" val="1515"/>
</p:tagLst>
</file>

<file path=ppt/tags/tag520.xml><?xml version="1.0" encoding="utf-8"?>
<p:tagLst xmlns:p="http://schemas.openxmlformats.org/presentationml/2006/main">
  <p:tag name="AS_UNIQUEID" val="1516"/>
</p:tagLst>
</file>

<file path=ppt/tags/tag521.xml><?xml version="1.0" encoding="utf-8"?>
<p:tagLst xmlns:p="http://schemas.openxmlformats.org/presentationml/2006/main">
  <p:tag name="AS_UNIQUEID" val="1517"/>
</p:tagLst>
</file>

<file path=ppt/tags/tag522.xml><?xml version="1.0" encoding="utf-8"?>
<p:tagLst xmlns:p="http://schemas.openxmlformats.org/presentationml/2006/main">
  <p:tag name="AS_UNIQUEID" val="1518"/>
</p:tagLst>
</file>

<file path=ppt/tags/tag523.xml><?xml version="1.0" encoding="utf-8"?>
<p:tagLst xmlns:p="http://schemas.openxmlformats.org/presentationml/2006/main">
  <p:tag name="AS_UNIQUEID" val="1519"/>
</p:tagLst>
</file>

<file path=ppt/tags/tag524.xml><?xml version="1.0" encoding="utf-8"?>
<p:tagLst xmlns:p="http://schemas.openxmlformats.org/presentationml/2006/main">
  <p:tag name="AS_UNIQUEID" val="1520"/>
</p:tagLst>
</file>

<file path=ppt/tags/tag525.xml><?xml version="1.0" encoding="utf-8"?>
<p:tagLst xmlns:p="http://schemas.openxmlformats.org/presentationml/2006/main">
  <p:tag name="AS_UNIQUEID" val="1521"/>
</p:tagLst>
</file>

<file path=ppt/tags/tag526.xml><?xml version="1.0" encoding="utf-8"?>
<p:tagLst xmlns:p="http://schemas.openxmlformats.org/presentationml/2006/main">
  <p:tag name="AS_UNIQUEID" val="1522"/>
</p:tagLst>
</file>

<file path=ppt/tags/tag527.xml><?xml version="1.0" encoding="utf-8"?>
<p:tagLst xmlns:p="http://schemas.openxmlformats.org/presentationml/2006/main">
  <p:tag name="AS_UNIQUEID" val="1523"/>
</p:tagLst>
</file>

<file path=ppt/tags/tag528.xml><?xml version="1.0" encoding="utf-8"?>
<p:tagLst xmlns:p="http://schemas.openxmlformats.org/presentationml/2006/main">
  <p:tag name="AS_UNIQUEID" val="1524"/>
</p:tagLst>
</file>

<file path=ppt/tags/tag529.xml><?xml version="1.0" encoding="utf-8"?>
<p:tagLst xmlns:p="http://schemas.openxmlformats.org/presentationml/2006/main">
  <p:tag name="AS_UNIQUEID" val="1525"/>
</p:tagLst>
</file>

<file path=ppt/tags/tag530.xml><?xml version="1.0" encoding="utf-8"?>
<p:tagLst xmlns:p="http://schemas.openxmlformats.org/presentationml/2006/main">
  <p:tag name="AS_UNIQUEID" val="1526"/>
</p:tagLst>
</file>

<file path=ppt/tags/tag531.xml><?xml version="1.0" encoding="utf-8"?>
<p:tagLst xmlns:p="http://schemas.openxmlformats.org/presentationml/2006/main">
  <p:tag name="AS_UNIQUEID" val="1527"/>
</p:tagLst>
</file>

<file path=ppt/tags/tag532.xml><?xml version="1.0" encoding="utf-8"?>
<p:tagLst xmlns:p="http://schemas.openxmlformats.org/presentationml/2006/main">
  <p:tag name="AS_UNIQUEID" val="1528"/>
</p:tagLst>
</file>

<file path=ppt/tags/tag533.xml><?xml version="1.0" encoding="utf-8"?>
<p:tagLst xmlns:p="http://schemas.openxmlformats.org/presentationml/2006/main">
  <p:tag name="AS_UNIQUEID" val="1529"/>
</p:tagLst>
</file>

<file path=ppt/tags/tag534.xml><?xml version="1.0" encoding="utf-8"?>
<p:tagLst xmlns:p="http://schemas.openxmlformats.org/presentationml/2006/main">
  <p:tag name="AS_UNIQUEID" val="1530"/>
</p:tagLst>
</file>

<file path=ppt/tags/tag535.xml><?xml version="1.0" encoding="utf-8"?>
<p:tagLst xmlns:p="http://schemas.openxmlformats.org/presentationml/2006/main">
  <p:tag name="AS_UNIQUEID" val="1531"/>
</p:tagLst>
</file>

<file path=ppt/tags/tag536.xml><?xml version="1.0" encoding="utf-8"?>
<p:tagLst xmlns:p="http://schemas.openxmlformats.org/presentationml/2006/main">
  <p:tag name="AS_UNIQUEID" val="1532"/>
</p:tagLst>
</file>

<file path=ppt/tags/tag537.xml><?xml version="1.0" encoding="utf-8"?>
<p:tagLst xmlns:p="http://schemas.openxmlformats.org/presentationml/2006/main">
  <p:tag name="AS_UNIQUEID" val="1533"/>
</p:tagLst>
</file>

<file path=ppt/tags/tag538.xml><?xml version="1.0" encoding="utf-8"?>
<p:tagLst xmlns:p="http://schemas.openxmlformats.org/presentationml/2006/main">
  <p:tag name="AS_UNIQUEID" val="1534"/>
</p:tagLst>
</file>

<file path=ppt/tags/tag539.xml><?xml version="1.0" encoding="utf-8"?>
<p:tagLst xmlns:p="http://schemas.openxmlformats.org/presentationml/2006/main">
  <p:tag name="KSO_WM_SPECIAL_SOURCE" val="bdnull"/>
</p:tagLst>
</file>

<file path=ppt/tags/tag540.xml><?xml version="1.0" encoding="utf-8"?>
<p:tagLst xmlns:p="http://schemas.openxmlformats.org/presentationml/2006/main">
  <p:tag name="AS_UNIQUEID" val="1535"/>
</p:tagLst>
</file>

<file path=ppt/tags/tag541.xml><?xml version="1.0" encoding="utf-8"?>
<p:tagLst xmlns:p="http://schemas.openxmlformats.org/presentationml/2006/main">
  <p:tag name="AS_UNIQUEID" val="1536"/>
</p:tagLst>
</file>

<file path=ppt/tags/tag542.xml><?xml version="1.0" encoding="utf-8"?>
<p:tagLst xmlns:p="http://schemas.openxmlformats.org/presentationml/2006/main">
  <p:tag name="AS_UNIQUEID" val="1537"/>
</p:tagLst>
</file>

<file path=ppt/tags/tag543.xml><?xml version="1.0" encoding="utf-8"?>
<p:tagLst xmlns:p="http://schemas.openxmlformats.org/presentationml/2006/main">
  <p:tag name="AS_UNIQUEID" val="1538"/>
</p:tagLst>
</file>

<file path=ppt/tags/tag544.xml><?xml version="1.0" encoding="utf-8"?>
<p:tagLst xmlns:p="http://schemas.openxmlformats.org/presentationml/2006/main">
  <p:tag name="AS_UNIQUEID" val="1539"/>
</p:tagLst>
</file>

<file path=ppt/tags/tag545.xml><?xml version="1.0" encoding="utf-8"?>
<p:tagLst xmlns:p="http://schemas.openxmlformats.org/presentationml/2006/main">
  <p:tag name="AS_UNIQUEID" val="1540"/>
</p:tagLst>
</file>

<file path=ppt/tags/tag546.xml><?xml version="1.0" encoding="utf-8"?>
<p:tagLst xmlns:p="http://schemas.openxmlformats.org/presentationml/2006/main">
  <p:tag name="AS_UNIQUEID" val="1541"/>
</p:tagLst>
</file>

<file path=ppt/tags/tag547.xml><?xml version="1.0" encoding="utf-8"?>
<p:tagLst xmlns:p="http://schemas.openxmlformats.org/presentationml/2006/main">
  <p:tag name="AS_UNIQUEID" val="1542"/>
</p:tagLst>
</file>

<file path=ppt/tags/tag548.xml><?xml version="1.0" encoding="utf-8"?>
<p:tagLst xmlns:p="http://schemas.openxmlformats.org/presentationml/2006/main">
  <p:tag name="AS_UNIQUEID" val="1543"/>
</p:tagLst>
</file>

<file path=ppt/tags/tag549.xml><?xml version="1.0" encoding="utf-8"?>
<p:tagLst xmlns:p="http://schemas.openxmlformats.org/presentationml/2006/main">
  <p:tag name="AS_UNIQUEID" val="1544"/>
</p:tagLst>
</file>

<file path=ppt/tags/tag550.xml><?xml version="1.0" encoding="utf-8"?>
<p:tagLst xmlns:p="http://schemas.openxmlformats.org/presentationml/2006/main">
  <p:tag name="AS_UNIQUEID" val="1545"/>
</p:tagLst>
</file>

<file path=ppt/tags/tag551.xml><?xml version="1.0" encoding="utf-8"?>
<p:tagLst xmlns:p="http://schemas.openxmlformats.org/presentationml/2006/main">
  <p:tag name="AS_UNIQUEID" val="1546"/>
</p:tagLst>
</file>

<file path=ppt/tags/tag552.xml><?xml version="1.0" encoding="utf-8"?>
<p:tagLst xmlns:p="http://schemas.openxmlformats.org/presentationml/2006/main">
  <p:tag name="AS_UNIQUEID" val="1547"/>
</p:tagLst>
</file>

<file path=ppt/tags/tag553.xml><?xml version="1.0" encoding="utf-8"?>
<p:tagLst xmlns:p="http://schemas.openxmlformats.org/presentationml/2006/main">
  <p:tag name="AS_UNIQUEID" val="1548"/>
</p:tagLst>
</file>

<file path=ppt/tags/tag554.xml><?xml version="1.0" encoding="utf-8"?>
<p:tagLst xmlns:p="http://schemas.openxmlformats.org/presentationml/2006/main">
  <p:tag name="AS_UNIQUEID" val="1549"/>
</p:tagLst>
</file>

<file path=ppt/tags/tag555.xml><?xml version="1.0" encoding="utf-8"?>
<p:tagLst xmlns:p="http://schemas.openxmlformats.org/presentationml/2006/main">
  <p:tag name="AS_UNIQUEID" val="1550"/>
</p:tagLst>
</file>

<file path=ppt/tags/tag556.xml><?xml version="1.0" encoding="utf-8"?>
<p:tagLst xmlns:p="http://schemas.openxmlformats.org/presentationml/2006/main">
  <p:tag name="AS_UNIQUEID" val="1551"/>
</p:tagLst>
</file>

<file path=ppt/tags/tag557.xml><?xml version="1.0" encoding="utf-8"?>
<p:tagLst xmlns:p="http://schemas.openxmlformats.org/presentationml/2006/main">
  <p:tag name="AS_UNIQUEID" val="1552"/>
</p:tagLst>
</file>

<file path=ppt/tags/tag558.xml><?xml version="1.0" encoding="utf-8"?>
<p:tagLst xmlns:p="http://schemas.openxmlformats.org/presentationml/2006/main">
  <p:tag name="AS_UNIQUEID" val="1553"/>
</p:tagLst>
</file>

<file path=ppt/tags/tag559.xml><?xml version="1.0" encoding="utf-8"?>
<p:tagLst xmlns:p="http://schemas.openxmlformats.org/presentationml/2006/main">
  <p:tag name="AS_UNIQUEID" val="1554"/>
</p:tagLst>
</file>

<file path=ppt/tags/tag560.xml><?xml version="1.0" encoding="utf-8"?>
<p:tagLst xmlns:p="http://schemas.openxmlformats.org/presentationml/2006/main">
  <p:tag name="AS_UNIQUEID" val="1555"/>
</p:tagLst>
</file>

<file path=ppt/tags/tag561.xml><?xml version="1.0" encoding="utf-8"?>
<p:tagLst xmlns:p="http://schemas.openxmlformats.org/presentationml/2006/main">
  <p:tag name="AS_UNIQUEID" val="1556"/>
</p:tagLst>
</file>

<file path=ppt/tags/tag562.xml><?xml version="1.0" encoding="utf-8"?>
<p:tagLst xmlns:p="http://schemas.openxmlformats.org/presentationml/2006/main">
  <p:tag name="AS_UNIQUEID" val="1557"/>
</p:tagLst>
</file>

<file path=ppt/tags/tag563.xml><?xml version="1.0" encoding="utf-8"?>
<p:tagLst xmlns:p="http://schemas.openxmlformats.org/presentationml/2006/main">
  <p:tag name="AS_UNIQUEID" val="1558"/>
</p:tagLst>
</file>

<file path=ppt/tags/tag564.xml><?xml version="1.0" encoding="utf-8"?>
<p:tagLst xmlns:p="http://schemas.openxmlformats.org/presentationml/2006/main">
  <p:tag name="AS_UNIQUEID" val="1559"/>
</p:tagLst>
</file>

<file path=ppt/tags/tag565.xml><?xml version="1.0" encoding="utf-8"?>
<p:tagLst xmlns:p="http://schemas.openxmlformats.org/presentationml/2006/main">
  <p:tag name="AS_UNIQUEID" val="1560"/>
</p:tagLst>
</file>

<file path=ppt/tags/tag566.xml><?xml version="1.0" encoding="utf-8"?>
<p:tagLst xmlns:p="http://schemas.openxmlformats.org/presentationml/2006/main">
  <p:tag name="AS_UNIQUEID" val="1561"/>
</p:tagLst>
</file>

<file path=ppt/tags/tag567.xml><?xml version="1.0" encoding="utf-8"?>
<p:tagLst xmlns:p="http://schemas.openxmlformats.org/presentationml/2006/main">
  <p:tag name="AS_UNIQUEID" val="1562"/>
</p:tagLst>
</file>

<file path=ppt/tags/tag568.xml><?xml version="1.0" encoding="utf-8"?>
<p:tagLst xmlns:p="http://schemas.openxmlformats.org/presentationml/2006/main">
  <p:tag name="AS_UNIQUEID" val="1563"/>
</p:tagLst>
</file>

<file path=ppt/tags/tag569.xml><?xml version="1.0" encoding="utf-8"?>
<p:tagLst xmlns:p="http://schemas.openxmlformats.org/presentationml/2006/main">
  <p:tag name="AS_UNIQUEID" val="1564"/>
</p:tagLst>
</file>

<file path=ppt/tags/tag570.xml><?xml version="1.0" encoding="utf-8"?>
<p:tagLst xmlns:p="http://schemas.openxmlformats.org/presentationml/2006/main">
  <p:tag name="AS_UNIQUEID" val="1565"/>
</p:tagLst>
</file>

<file path=ppt/tags/tag571.xml><?xml version="1.0" encoding="utf-8"?>
<p:tagLst xmlns:p="http://schemas.openxmlformats.org/presentationml/2006/main">
  <p:tag name="AS_UNIQUEID" val="1566"/>
</p:tagLst>
</file>

<file path=ppt/tags/tag572.xml><?xml version="1.0" encoding="utf-8"?>
<p:tagLst xmlns:p="http://schemas.openxmlformats.org/presentationml/2006/main">
  <p:tag name="AS_UNIQUEID" val="1567"/>
</p:tagLst>
</file>

<file path=ppt/tags/tag573.xml><?xml version="1.0" encoding="utf-8"?>
<p:tagLst xmlns:p="http://schemas.openxmlformats.org/presentationml/2006/main">
  <p:tag name="AS_UNIQUEID" val="1568"/>
</p:tagLst>
</file>

<file path=ppt/tags/tag574.xml><?xml version="1.0" encoding="utf-8"?>
<p:tagLst xmlns:p="http://schemas.openxmlformats.org/presentationml/2006/main">
  <p:tag name="AS_UNIQUEID" val="1569"/>
</p:tagLst>
</file>

<file path=ppt/tags/tag575.xml><?xml version="1.0" encoding="utf-8"?>
<p:tagLst xmlns:p="http://schemas.openxmlformats.org/presentationml/2006/main">
  <p:tag name="AS_UNIQUEID" val="1570"/>
</p:tagLst>
</file>

<file path=ppt/tags/tag576.xml><?xml version="1.0" encoding="utf-8"?>
<p:tagLst xmlns:p="http://schemas.openxmlformats.org/presentationml/2006/main">
  <p:tag name="KSO_WM_SPECIAL_SOURCE" val="bdnull"/>
</p:tagLst>
</file>

<file path=ppt/tags/tag577.xml><?xml version="1.0" encoding="utf-8"?>
<p:tagLst xmlns:p="http://schemas.openxmlformats.org/presentationml/2006/main">
  <p:tag name="AS_UNIQUEID" val="1571"/>
</p:tagLst>
</file>

<file path=ppt/tags/tag578.xml><?xml version="1.0" encoding="utf-8"?>
<p:tagLst xmlns:p="http://schemas.openxmlformats.org/presentationml/2006/main">
  <p:tag name="AS_UNIQUEID" val="1572"/>
</p:tagLst>
</file>

<file path=ppt/tags/tag579.xml><?xml version="1.0" encoding="utf-8"?>
<p:tagLst xmlns:p="http://schemas.openxmlformats.org/presentationml/2006/main">
  <p:tag name="AS_UNIQUEID" val="1573"/>
</p:tagLst>
</file>

<file path=ppt/tags/tag580.xml><?xml version="1.0" encoding="utf-8"?>
<p:tagLst xmlns:p="http://schemas.openxmlformats.org/presentationml/2006/main">
  <p:tag name="AS_UNIQUEID" val="1574"/>
</p:tagLst>
</file>

<file path=ppt/tags/tag581.xml><?xml version="1.0" encoding="utf-8"?>
<p:tagLst xmlns:p="http://schemas.openxmlformats.org/presentationml/2006/main">
  <p:tag name="AS_UNIQUEID" val="1575"/>
</p:tagLst>
</file>

<file path=ppt/tags/tag582.xml><?xml version="1.0" encoding="utf-8"?>
<p:tagLst xmlns:p="http://schemas.openxmlformats.org/presentationml/2006/main">
  <p:tag name="AS_UNIQUEID" val="1576"/>
</p:tagLst>
</file>

<file path=ppt/tags/tag583.xml><?xml version="1.0" encoding="utf-8"?>
<p:tagLst xmlns:p="http://schemas.openxmlformats.org/presentationml/2006/main">
  <p:tag name="AS_UNIQUEID" val="1577"/>
</p:tagLst>
</file>

<file path=ppt/tags/tag584.xml><?xml version="1.0" encoding="utf-8"?>
<p:tagLst xmlns:p="http://schemas.openxmlformats.org/presentationml/2006/main">
  <p:tag name="AS_UNIQUEID" val="1578"/>
</p:tagLst>
</file>

<file path=ppt/tags/tag585.xml><?xml version="1.0" encoding="utf-8"?>
<p:tagLst xmlns:p="http://schemas.openxmlformats.org/presentationml/2006/main">
  <p:tag name="AS_UNIQUEID" val="1579"/>
</p:tagLst>
</file>

<file path=ppt/tags/tag586.xml><?xml version="1.0" encoding="utf-8"?>
<p:tagLst xmlns:p="http://schemas.openxmlformats.org/presentationml/2006/main">
  <p:tag name="AS_UNIQUEID" val="1580"/>
</p:tagLst>
</file>

<file path=ppt/tags/tag587.xml><?xml version="1.0" encoding="utf-8"?>
<p:tagLst xmlns:p="http://schemas.openxmlformats.org/presentationml/2006/main">
  <p:tag name="AS_UNIQUEID" val="1581"/>
</p:tagLst>
</file>

<file path=ppt/tags/tag588.xml><?xml version="1.0" encoding="utf-8"?>
<p:tagLst xmlns:p="http://schemas.openxmlformats.org/presentationml/2006/main">
  <p:tag name="AS_UNIQUEID" val="1582"/>
</p:tagLst>
</file>

<file path=ppt/tags/tag589.xml><?xml version="1.0" encoding="utf-8"?>
<p:tagLst xmlns:p="http://schemas.openxmlformats.org/presentationml/2006/main">
  <p:tag name="AS_UNIQUEID" val="1583"/>
</p:tagLst>
</file>

<file path=ppt/tags/tag590.xml><?xml version="1.0" encoding="utf-8"?>
<p:tagLst xmlns:p="http://schemas.openxmlformats.org/presentationml/2006/main">
  <p:tag name="AS_UNIQUEID" val="1584"/>
</p:tagLst>
</file>

<file path=ppt/tags/tag591.xml><?xml version="1.0" encoding="utf-8"?>
<p:tagLst xmlns:p="http://schemas.openxmlformats.org/presentationml/2006/main">
  <p:tag name="AS_UNIQUEID" val="1585"/>
</p:tagLst>
</file>

<file path=ppt/tags/tag592.xml><?xml version="1.0" encoding="utf-8"?>
<p:tagLst xmlns:p="http://schemas.openxmlformats.org/presentationml/2006/main">
  <p:tag name="AS_UNIQUEID" val="1586"/>
</p:tagLst>
</file>

<file path=ppt/tags/tag593.xml><?xml version="1.0" encoding="utf-8"?>
<p:tagLst xmlns:p="http://schemas.openxmlformats.org/presentationml/2006/main">
  <p:tag name="AS_UNIQUEID" val="728"/>
  <p:tag name="KSO_WM_BEAUTIFY_FLAG" val=""/>
</p:tagLst>
</file>

<file path=ppt/tags/tag594.xml><?xml version="1.0" encoding="utf-8"?>
<p:tagLst xmlns:p="http://schemas.openxmlformats.org/presentationml/2006/main">
  <p:tag name="KSO_WM_SPECIAL_SOURCE" val="bdnull"/>
</p:tagLst>
</file>

<file path=ppt/tags/tag595.xml><?xml version="1.0" encoding="utf-8"?>
<p:tagLst xmlns:p="http://schemas.openxmlformats.org/presentationml/2006/main">
  <p:tag name="AS_UNIQUEID" val="1587"/>
</p:tagLst>
</file>

<file path=ppt/tags/tag596.xml><?xml version="1.0" encoding="utf-8"?>
<p:tagLst xmlns:p="http://schemas.openxmlformats.org/presentationml/2006/main">
  <p:tag name="AS_UNIQUEID" val="1588"/>
</p:tagLst>
</file>

<file path=ppt/tags/tag597.xml><?xml version="1.0" encoding="utf-8"?>
<p:tagLst xmlns:p="http://schemas.openxmlformats.org/presentationml/2006/main">
  <p:tag name="AS_UNIQUEID" val="1589"/>
</p:tagLst>
</file>

<file path=ppt/tags/tag598.xml><?xml version="1.0" encoding="utf-8"?>
<p:tagLst xmlns:p="http://schemas.openxmlformats.org/presentationml/2006/main">
  <p:tag name="AS_UNIQUEID" val="1590"/>
</p:tagLst>
</file>

<file path=ppt/tags/tag599.xml><?xml version="1.0" encoding="utf-8"?>
<p:tagLst xmlns:p="http://schemas.openxmlformats.org/presentationml/2006/main">
  <p:tag name="AS_UNIQUEID" val="1591"/>
</p:tagLst>
</file>

<file path=ppt/tags/tag600.xml><?xml version="1.0" encoding="utf-8"?>
<p:tagLst xmlns:p="http://schemas.openxmlformats.org/presentationml/2006/main">
  <p:tag name="AS_UNIQUEID" val="1592"/>
</p:tagLst>
</file>

<file path=ppt/tags/tag601.xml><?xml version="1.0" encoding="utf-8"?>
<p:tagLst xmlns:p="http://schemas.openxmlformats.org/presentationml/2006/main">
  <p:tag name="AS_UNIQUEID" val="1593"/>
</p:tagLst>
</file>

<file path=ppt/tags/tag602.xml><?xml version="1.0" encoding="utf-8"?>
<p:tagLst xmlns:p="http://schemas.openxmlformats.org/presentationml/2006/main">
  <p:tag name="AS_UNIQUEID" val="1594"/>
</p:tagLst>
</file>

<file path=ppt/tags/tag603.xml><?xml version="1.0" encoding="utf-8"?>
<p:tagLst xmlns:p="http://schemas.openxmlformats.org/presentationml/2006/main">
  <p:tag name="AS_UNIQUEID" val="1595"/>
</p:tagLst>
</file>

<file path=ppt/tags/tag604.xml><?xml version="1.0" encoding="utf-8"?>
<p:tagLst xmlns:p="http://schemas.openxmlformats.org/presentationml/2006/main">
  <p:tag name="AS_UNIQUEID" val="1596"/>
</p:tagLst>
</file>

<file path=ppt/tags/tag605.xml><?xml version="1.0" encoding="utf-8"?>
<p:tagLst xmlns:p="http://schemas.openxmlformats.org/presentationml/2006/main">
  <p:tag name="AS_UNIQUEID" val="1597"/>
</p:tagLst>
</file>

<file path=ppt/tags/tag606.xml><?xml version="1.0" encoding="utf-8"?>
<p:tagLst xmlns:p="http://schemas.openxmlformats.org/presentationml/2006/main">
  <p:tag name="AS_UNIQUEID" val="1598"/>
</p:tagLst>
</file>

<file path=ppt/tags/tag607.xml><?xml version="1.0" encoding="utf-8"?>
<p:tagLst xmlns:p="http://schemas.openxmlformats.org/presentationml/2006/main">
  <p:tag name="AS_UNIQUEID" val="1599"/>
</p:tagLst>
</file>

<file path=ppt/tags/tag608.xml><?xml version="1.0" encoding="utf-8"?>
<p:tagLst xmlns:p="http://schemas.openxmlformats.org/presentationml/2006/main">
  <p:tag name="AS_UNIQUEID" val="1600"/>
</p:tagLst>
</file>

<file path=ppt/tags/tag609.xml><?xml version="1.0" encoding="utf-8"?>
<p:tagLst xmlns:p="http://schemas.openxmlformats.org/presentationml/2006/main">
  <p:tag name="AS_UNIQUEID" val="1601"/>
</p:tagLst>
</file>

<file path=ppt/tags/tag610.xml><?xml version="1.0" encoding="utf-8"?>
<p:tagLst xmlns:p="http://schemas.openxmlformats.org/presentationml/2006/main">
  <p:tag name="AS_UNIQUEID" val="1602"/>
</p:tagLst>
</file>

<file path=ppt/tags/tag611.xml><?xml version="1.0" encoding="utf-8"?>
<p:tagLst xmlns:p="http://schemas.openxmlformats.org/presentationml/2006/main">
  <p:tag name="AS_UNIQUEID" val="1603"/>
</p:tagLst>
</file>

<file path=ppt/tags/tag612.xml><?xml version="1.0" encoding="utf-8"?>
<p:tagLst xmlns:p="http://schemas.openxmlformats.org/presentationml/2006/main">
  <p:tag name="AS_UNIQUEID" val="1604"/>
</p:tagLst>
</file>

<file path=ppt/tags/tag613.xml><?xml version="1.0" encoding="utf-8"?>
<p:tagLst xmlns:p="http://schemas.openxmlformats.org/presentationml/2006/main">
  <p:tag name="AS_UNIQUEID" val="1605"/>
</p:tagLst>
</file>

<file path=ppt/tags/tag614.xml><?xml version="1.0" encoding="utf-8"?>
<p:tagLst xmlns:p="http://schemas.openxmlformats.org/presentationml/2006/main">
  <p:tag name="KSO_WM_SPECIAL_SOURCE" val="bdnull"/>
</p:tagLst>
</file>

<file path=ppt/tags/tag615.xml><?xml version="1.0" encoding="utf-8"?>
<p:tagLst xmlns:p="http://schemas.openxmlformats.org/presentationml/2006/main">
  <p:tag name="AS_UNIQUEID" val="1606"/>
</p:tagLst>
</file>

<file path=ppt/tags/tag616.xml><?xml version="1.0" encoding="utf-8"?>
<p:tagLst xmlns:p="http://schemas.openxmlformats.org/presentationml/2006/main">
  <p:tag name="AS_UNIQUEID" val="1607"/>
</p:tagLst>
</file>

<file path=ppt/tags/tag617.xml><?xml version="1.0" encoding="utf-8"?>
<p:tagLst xmlns:p="http://schemas.openxmlformats.org/presentationml/2006/main">
  <p:tag name="AS_UNIQUEID" val="1608"/>
</p:tagLst>
</file>

<file path=ppt/tags/tag618.xml><?xml version="1.0" encoding="utf-8"?>
<p:tagLst xmlns:p="http://schemas.openxmlformats.org/presentationml/2006/main">
  <p:tag name="AS_UNIQUEID" val="1609"/>
</p:tagLst>
</file>

<file path=ppt/tags/tag619.xml><?xml version="1.0" encoding="utf-8"?>
<p:tagLst xmlns:p="http://schemas.openxmlformats.org/presentationml/2006/main">
  <p:tag name="AS_UNIQUEID" val="1610"/>
</p:tagLst>
</file>

<file path=ppt/tags/tag620.xml><?xml version="1.0" encoding="utf-8"?>
<p:tagLst xmlns:p="http://schemas.openxmlformats.org/presentationml/2006/main">
  <p:tag name="AS_UNIQUEID" val="1611"/>
</p:tagLst>
</file>

<file path=ppt/tags/tag621.xml><?xml version="1.0" encoding="utf-8"?>
<p:tagLst xmlns:p="http://schemas.openxmlformats.org/presentationml/2006/main">
  <p:tag name="AS_UNIQUEID" val="1612"/>
</p:tagLst>
</file>

<file path=ppt/tags/tag622.xml><?xml version="1.0" encoding="utf-8"?>
<p:tagLst xmlns:p="http://schemas.openxmlformats.org/presentationml/2006/main">
  <p:tag name="AS_UNIQUEID" val="1613"/>
</p:tagLst>
</file>

<file path=ppt/tags/tag623.xml><?xml version="1.0" encoding="utf-8"?>
<p:tagLst xmlns:p="http://schemas.openxmlformats.org/presentationml/2006/main">
  <p:tag name="AS_UNIQUEID" val="1614"/>
</p:tagLst>
</file>

<file path=ppt/tags/tag624.xml><?xml version="1.0" encoding="utf-8"?>
<p:tagLst xmlns:p="http://schemas.openxmlformats.org/presentationml/2006/main">
  <p:tag name="AS_UNIQUEID" val="1615"/>
</p:tagLst>
</file>

<file path=ppt/tags/tag625.xml><?xml version="1.0" encoding="utf-8"?>
<p:tagLst xmlns:p="http://schemas.openxmlformats.org/presentationml/2006/main">
  <p:tag name="AS_UNIQUEID" val="1616"/>
</p:tagLst>
</file>

<file path=ppt/tags/tag626.xml><?xml version="1.0" encoding="utf-8"?>
<p:tagLst xmlns:p="http://schemas.openxmlformats.org/presentationml/2006/main">
  <p:tag name="AS_UNIQUEID" val="1617"/>
</p:tagLst>
</file>

<file path=ppt/tags/tag627.xml><?xml version="1.0" encoding="utf-8"?>
<p:tagLst xmlns:p="http://schemas.openxmlformats.org/presentationml/2006/main">
  <p:tag name="AS_UNIQUEID" val="1618"/>
</p:tagLst>
</file>

<file path=ppt/tags/tag628.xml><?xml version="1.0" encoding="utf-8"?>
<p:tagLst xmlns:p="http://schemas.openxmlformats.org/presentationml/2006/main">
  <p:tag name="AS_UNIQUEID" val="1619"/>
</p:tagLst>
</file>

<file path=ppt/tags/tag629.xml><?xml version="1.0" encoding="utf-8"?>
<p:tagLst xmlns:p="http://schemas.openxmlformats.org/presentationml/2006/main">
  <p:tag name="AS_UNIQUEID" val="1620"/>
</p:tagLst>
</file>

<file path=ppt/tags/tag630.xml><?xml version="1.0" encoding="utf-8"?>
<p:tagLst xmlns:p="http://schemas.openxmlformats.org/presentationml/2006/main">
  <p:tag name="AS_UNIQUEID" val="1621"/>
</p:tagLst>
</file>

<file path=ppt/tags/tag631.xml><?xml version="1.0" encoding="utf-8"?>
<p:tagLst xmlns:p="http://schemas.openxmlformats.org/presentationml/2006/main">
  <p:tag name="AS_UNIQUEID" val="1622"/>
</p:tagLst>
</file>

<file path=ppt/tags/tag632.xml><?xml version="1.0" encoding="utf-8"?>
<p:tagLst xmlns:p="http://schemas.openxmlformats.org/presentationml/2006/main">
  <p:tag name="AS_UNIQUEID" val="1623"/>
</p:tagLst>
</file>

<file path=ppt/tags/tag633.xml><?xml version="1.0" encoding="utf-8"?>
<p:tagLst xmlns:p="http://schemas.openxmlformats.org/presentationml/2006/main">
  <p:tag name="AS_UNIQUEID" val="1831"/>
</p:tagLst>
</file>

<file path=ppt/tags/tag634.xml><?xml version="1.0" encoding="utf-8"?>
<p:tagLst xmlns:p="http://schemas.openxmlformats.org/presentationml/2006/main">
  <p:tag name="KSO_WM_SPECIAL_SOURCE" val="bdnull"/>
</p:tagLst>
</file>

<file path=ppt/tags/tag635.xml><?xml version="1.0" encoding="utf-8"?>
<p:tagLst xmlns:p="http://schemas.openxmlformats.org/presentationml/2006/main">
  <p:tag name="AS_UNIQUEID" val="1907"/>
</p:tagLst>
</file>

<file path=ppt/tags/tag636.xml><?xml version="1.0" encoding="utf-8"?>
<p:tagLst xmlns:p="http://schemas.openxmlformats.org/presentationml/2006/main">
  <p:tag name="AS_UNIQUEID" val="1908"/>
</p:tagLst>
</file>

<file path=ppt/tags/tag6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楷体</vt:lpstr>
      <vt:lpstr>微软雅黑</vt:lpstr>
      <vt:lpstr>Office Theme</vt:lpstr>
      <vt:lpstr>倒数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2024-09-18T15:11:13.966</cp:lastPrinted>
  <dcterms:created xsi:type="dcterms:W3CDTF">2024-09-18T07:11:13Z</dcterms:created>
  <dcterms:modified xsi:type="dcterms:W3CDTF">2024-09-18T07:11:16Z</dcterms:modified>
</cp:coreProperties>
</file>