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C1314-FA90-4A63-BA10-C942F41FF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C287F6-B5FE-4219-B38B-F25B11C05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A4573-B6EE-4785-A3E7-2D0247F8E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4A0EA-F9B7-45FD-8346-BEFD741FE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EBD464-8930-4DEA-B05E-52AFA03F6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10474E-8AB6-40C7-BE45-1C9628F1A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C9C690-6D93-4DE5-9D49-5FE480287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BEBCB-A968-46C8-8427-E5F341090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218F00-26A9-4158-95D0-B70BD35D3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13146-CAE2-427D-9A2A-C6544957F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7948D-9D45-487B-8589-91FDEA72A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3104704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中医护理特色经验分享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中医护理的基本理念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中医护理技术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中医护理在临床的应用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中医护理的特色优势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中医护理的基本理念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整体观念是中医护理的基本理念之一，强调人体是一个有机整体，各个部分相互联系、相互影响。在护理过程中，需要全面考虑患者的生理、心理、社会等因素，从整体角度出发，制定个性化的护理方案。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还体现在对病因、病理的认识上，认为人体内部各脏腑、组织之间的平衡与协调是维持健康的关键，一旦这种平衡被打破，就会导致疾病的发生。因此，中医护理注重调理身体内部环境，以恢复平衡和协调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是中医护理的又一重要理念，强调根据患者的具体病情和个体差异，制定针对性的护理措施。在辨证施护过程中，需要对患者的病情进行全面了解和分析，辨别病因、病理、病位等，然后根据不同的证候类型，采取相应的护理方法和技术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护要求护士具备扎实的中医理论基础和临床经验，能够准确判断患者的病情状况，并根据实际情况灵活运用护理手段。同时，还需要关注患者的心理状态和情绪变化，采取相应的心理护理措施，以促进患者的康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辨证施护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三因制宜是中医护理的又一重要原则，强调护理措施要因人、因时、因地而异，即根据患者的个体差异、季节气候变化和地域环境特点，制定适宜的护理方案。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三因制宜的指导下，中医护理注重根据患者的年龄、性别、体质等因素，采取不同的护理方法。例如，对于老年人和小儿，护理措施应有所不同；对于南方和北方地区的患者，护理方案也应有所差异。此外，中医护理还强调根据季节气候的变化，采取相应的护理措施，如夏季应注意降温防暑，冬季应注意保暖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三因制宜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通过刺激穴位，调和气血，达到治疗疾病的目的。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针灸护理是中医护理的重要技术之一，通过刺激人体穴位，调和气血，平衡阴阳，从而达到治疗疾病的目的。针灸护理具有操作简便、疗效显著、副作用小的特点，对于多种疾病具有很好的治疗效果。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500" r="24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通过手法按摩，舒缓肌肉疲劳和疼痛，促进气血流通。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推拿护理是中医护理的又一特色技术，通过手法按摩，舒缓肌肉疲劳和疼痛，促进气血流通，达到调理身体和治疗疾病的效果。推拿护理对于缓解肌肉疲劳、改善血液循环、调节免疫力等方面具有显著效果。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推拿护理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通过负压吸引，刺激穴位和经络，达到舒筋活血、祛湿排毒的效果。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拔罐护理是中医护理的传统技术之一，通过负压吸引的方式刺激穴位和经络，促进气血流通，达到舒筋活血、祛湿排毒的效果。拔罐护理对于缓解肌肉疼痛、改善身体疲劳、促进身体排毒等方面具有显著效果。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拔罐护理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根据患者体质和病情，采用中药内服或外敷，达到调理身体和治疗疾病的效果。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中药护理是中医护理的重要组成部分，根据患者体质和病情，采用中药内服或外敷，调节身体内部环境，达到治疗疾病和调理身体的效果。中药护理对于多种疾病具有显著的治疗效果，且副作用小，安全性高。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中医护理在临床的应用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https://d.book118.com/198131047040006031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2024-09-08T02:59:44.213</cp:lastPrinted>
  <dcterms:created xsi:type="dcterms:W3CDTF">2024-09-07T18:59:44Z</dcterms:created>
  <dcterms:modified xsi:type="dcterms:W3CDTF">2024-09-07T18:59:45Z</dcterms:modified>
</cp:coreProperties>
</file>