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93767-E104-49B7-BC49-AA3A1D208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734D6-C080-4125-B041-637085DE9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045E5-472B-4893-85E0-7FB8F87A5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78127-08C3-41F1-BE85-5ECE6D779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BF13FD-7DDD-422F-B369-C7DF8ECD1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F89183-57E1-40D0-B36F-30DE3FEA4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B01EE4-9C6E-41D5-9448-4BCD55BCE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C7C7E-7066-4D8F-B6B1-E7A1AF7A3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D17B9-257E-47DD-8AA9-4E6C8EB80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2991D-3ECE-42F3-B63E-5EF1478FF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50034-7AE2-4006-ADB1-076186DBE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3205106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雾霾天如何注意行车安全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雾霾天气概述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行车前的准备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行车中的注意事项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雾霾天气概述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899" r="8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雾霾是空气中悬浮的水汽和颗粒物结合，使空气变得浑浊的现象。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雾霾通常在气候干燥、风力较小、污染物排放量大的情况下形成，例如工业区、城市交通等。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雾霾的定义和形成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雾霾形成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雾霾定义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雾霾天气能见度降低，驾驶员视线受阻，容易引发交通事故。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能见度降低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路面湿滑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1000" r="21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雾霾中的水汽会使路面变得湿滑，车辆制动距离延长，增加了事故风险。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雾霾天气下，道路通行能力下降，容易造成交通拥堵现象。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雾霾对行车的影响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行车前的准备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确保车辆保养良好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检查发动机、刹车、转向、轮胎等关键部件，确保车辆处于良好的工作状态。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检查灯光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确保车灯工作正常，包括前大灯、后尾灯、雾灯等。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1937" r="219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检查车辆状况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提前了解雾霾的严重程度和持续时间，以便做好行车准备。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关注天气预报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通过导航工具了解雾霾区域和能见度情况，选择最佳行车路线。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使用导航工具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了解雾霾预警信息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携带湿巾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用于清洁车窗和车内物品表面的灰尘和污垢。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准备车载空气净化器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改善车内空气质量，减少雾霾对驾乘人员的影响。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准备行车用品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行车中的注意事项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在雾霾天气中，视线受阻，无法清晰地看到前车的状态，因此需要保持比平时更长的安全距离。至少应该保持50米以上的距离，以便有足够的时间做出反应，避免追尾事故。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保持与前车的安全距离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即使保持了安全距离，也需要时刻观察前方路况，以便及时应对突发情况。比如前车突然减速或者紧急停车，需要提前做好准备。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注意观察前方路况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降低车速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雾霾天气中，由于视线不好，道路湿滑等因素，应该降低车速。一般来说，能见度在100米到200米时，车速应该降低到60公里/小时以下；能见度在50米到100米时，车速应该降低到40公里/小时以下；能见度在50米以下时，车速应该降低到20公里/小时以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避免急加速和急刹车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在雾霾天气中，急加速和急刹车都可能导致车辆失控或者侧滑，因此应该尽量避免。如果需要加速或者刹车，应该缓慢进行，以保证车辆的稳定性和安全性。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控制车速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https://d.book118.com/198132051063006040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2024-09-18T22:55:44.667</cp:lastPrinted>
  <dcterms:created xsi:type="dcterms:W3CDTF">2024-09-18T14:55:44Z</dcterms:created>
  <dcterms:modified xsi:type="dcterms:W3CDTF">2024-09-18T14:55:46Z</dcterms:modified>
</cp:coreProperties>
</file>