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83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39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image" Target="../media/image2.png" /><Relationship Id="rId11" Type="http://schemas.openxmlformats.org/officeDocument/2006/relationships/tags" Target="../tags/tag9.xml" /><Relationship Id="rId12" Type="http://schemas.openxmlformats.org/officeDocument/2006/relationships/image" Target="../media/image3.png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tags" Target="../tags/tag14.xml" /><Relationship Id="rId18" Type="http://schemas.openxmlformats.org/officeDocument/2006/relationships/tags" Target="../tags/tag15.xml" /><Relationship Id="rId19" Type="http://schemas.openxmlformats.org/officeDocument/2006/relationships/tags" Target="../tags/tag16.xml" /><Relationship Id="rId2" Type="http://schemas.openxmlformats.org/officeDocument/2006/relationships/tags" Target="../tags/tag2.xml" /><Relationship Id="rId20" Type="http://schemas.openxmlformats.org/officeDocument/2006/relationships/tags" Target="../tags/tag17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image" Target="../media/image1.png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tags" Target="../tags/tag22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.xml" /><Relationship Id="rId10" Type="http://schemas.openxmlformats.org/officeDocument/2006/relationships/image" Target="../media/image3.png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tags" Target="../tags/tag33.xml" /><Relationship Id="rId15" Type="http://schemas.openxmlformats.org/officeDocument/2006/relationships/tags" Target="../tags/tag34.xml" /><Relationship Id="rId16" Type="http://schemas.openxmlformats.org/officeDocument/2006/relationships/tags" Target="../tags/tag3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image" Target="../media/image2.png" /><Relationship Id="rId9" Type="http://schemas.openxmlformats.org/officeDocument/2006/relationships/tags" Target="../tags/tag2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10" Type="http://schemas.openxmlformats.org/officeDocument/2006/relationships/tags" Target="../tags/tag44.xml" /><Relationship Id="rId11" Type="http://schemas.openxmlformats.org/officeDocument/2006/relationships/image" Target="../media/image2.png" /><Relationship Id="rId12" Type="http://schemas.openxmlformats.org/officeDocument/2006/relationships/tags" Target="../tags/tag45.xml" /><Relationship Id="rId13" Type="http://schemas.openxmlformats.org/officeDocument/2006/relationships/image" Target="../media/image3.png" /><Relationship Id="rId14" Type="http://schemas.openxmlformats.org/officeDocument/2006/relationships/tags" Target="../tags/tag46.xml" /><Relationship Id="rId15" Type="http://schemas.openxmlformats.org/officeDocument/2006/relationships/tags" Target="../tags/tag47.xml" /><Relationship Id="rId16" Type="http://schemas.openxmlformats.org/officeDocument/2006/relationships/tags" Target="../tags/tag48.xml" /><Relationship Id="rId17" Type="http://schemas.openxmlformats.org/officeDocument/2006/relationships/tags" Target="../tags/tag49.xml" /><Relationship Id="rId18" Type="http://schemas.openxmlformats.org/officeDocument/2006/relationships/tags" Target="../tags/tag50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image" Target="../media/image1.png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2.xml" /><Relationship Id="rId2" Type="http://schemas.openxmlformats.org/officeDocument/2006/relationships/tags" Target="../tags/tag73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1.xml" /><Relationship Id="rId10" Type="http://schemas.openxmlformats.org/officeDocument/2006/relationships/image" Target="../media/image2.png" /><Relationship Id="rId11" Type="http://schemas.openxmlformats.org/officeDocument/2006/relationships/tags" Target="../tags/tag89.xml" /><Relationship Id="rId12" Type="http://schemas.openxmlformats.org/officeDocument/2006/relationships/image" Target="../media/image3.png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tags" Target="../tags/tag92.xml" /><Relationship Id="rId16" Type="http://schemas.openxmlformats.org/officeDocument/2006/relationships/tags" Target="../tags/tag93.xml" /><Relationship Id="rId17" Type="http://schemas.openxmlformats.org/officeDocument/2006/relationships/tags" Target="../tags/tag94.xml" /><Relationship Id="rId18" Type="http://schemas.openxmlformats.org/officeDocument/2006/relationships/tags" Target="../tags/tag95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8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image" Target="../media/image1.png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E64300-C587-43C9-BFCC-041774969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1356D9-A11B-42A9-BB2A-B7E6A37F6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CEA4F7-3D0C-48BC-99A4-F34038D58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3D4BAE-D991-498D-A44B-319D9BB510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0E832E-43C9-4CF9-80AE-7073103DB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2C837BB-29AB-4ACC-85BD-5E5FF6C430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2C05A5E-F100-43C3-9DFF-087E9AAFB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D33A32-8B4F-417B-AC86-80EC404E98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577ACC-F980-482A-B1C5-2A5544E947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484B31-8125-41C6-856F-5613D21A6B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105EEB-9F6F-4623-89D0-BA947E0E02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任意多边形 44"/>
          <p:cNvSpPr/>
          <p:nvPr>
            <p:custDataLst>
              <p:tags r:id="rId1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8" name="任意多边形 37"/>
          <p:cNvSpPr/>
          <p:nvPr>
            <p:custDataLst>
              <p:tags r:id="rId2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0" name="任意多边形 28"/>
          <p:cNvSpPr/>
          <p:nvPr>
            <p:custDataLst>
              <p:tags r:id="rId3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2" name="任意多边形 28"/>
          <p:cNvSpPr/>
          <p:nvPr>
            <p:custDataLst>
              <p:tags r:id="rId4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3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674" name="椭圆 2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椭圆 2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椭圆 2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5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57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680" name="任意多边形 9"/>
          <p:cNvSpPr/>
          <p:nvPr>
            <p:custDataLst>
              <p:tags r:id="rId14"/>
            </p:custDataLst>
          </p:nvPr>
        </p:nvSpPr>
        <p:spPr>
          <a:xfrm>
            <a:off x="-19685" y="3350430"/>
            <a:ext cx="635" cy="0"/>
          </a:xfrm>
          <a:custGeom>
            <a:gdLst>
              <a:gd name="connsiteX0" fmla="*/ 0 w 1"/>
              <a:gd name="connsiteY0" fmla="*/ 0 h 0"/>
              <a:gd name="connsiteX1" fmla="*/ 1 w 1"/>
              <a:gd name="connsiteY1" fmla="*/ 0 h 0"/>
            </a:gdLst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">
                <a:moveTo>
                  <a:pt x="0" y="0"/>
                </a:moveTo>
                <a:lnTo>
                  <a:pt x="1" y="0"/>
                </a:lnTo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副标题"/>
          <p:cNvSpPr txBox="1">
            <a:spLocks noGrp="1"/>
          </p:cNvSpPr>
          <p:nvPr>
            <p:ph type="body" idx="3" hasCustomPrompt="1"/>
            <p:custDataLst>
              <p:tags r:id="rId15"/>
            </p:custDataLst>
          </p:nvPr>
        </p:nvSpPr>
        <p:spPr>
          <a:xfrm>
            <a:off x="1442856" y="3437455"/>
            <a:ext cx="5945784" cy="3180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94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704" name="任意多边形 44"/>
          <p:cNvSpPr/>
          <p:nvPr>
            <p:custDataLst>
              <p:tags r:id="rId1"/>
            </p:custDataLst>
          </p:nvPr>
        </p:nvSpPr>
        <p:spPr>
          <a:xfrm>
            <a:off x="-22860" y="4720805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7"/>
          <p:cNvSpPr/>
          <p:nvPr>
            <p:custDataLst>
              <p:tags r:id="rId2"/>
            </p:custDataLst>
          </p:nvPr>
        </p:nvSpPr>
        <p:spPr>
          <a:xfrm>
            <a:off x="-1270" y="4733290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59" name="图形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708" name="椭圆 7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0" name="椭圆 1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2" name="椭圆 1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61" name="图片 56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714" name="标题"/>
          <p:cNvSpPr txBox="1">
            <a:spLocks noGrp="1"/>
          </p:cNvSpPr>
          <p:nvPr>
            <p:ph type="title" idx="2" hasCustomPrompt="1"/>
            <p:custDataLst>
              <p:tags r:id="rId12"/>
            </p:custDataLst>
          </p:nvPr>
        </p:nvSpPr>
        <p:spPr>
          <a:xfrm>
            <a:off x="3329571" y="1032260"/>
            <a:ext cx="5532859" cy="106947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300" normalizeH="0" baseline="0" noProof="1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6" name="任意多边形 28"/>
          <p:cNvSpPr/>
          <p:nvPr>
            <p:custDataLst>
              <p:tags r:id="rId13"/>
            </p:custDataLst>
          </p:nvPr>
        </p:nvSpPr>
        <p:spPr>
          <a:xfrm>
            <a:off x="-10795" y="5353155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任意多边形 44"/>
          <p:cNvSpPr/>
          <p:nvPr>
            <p:custDataLst>
              <p:tags r:id="rId1"/>
            </p:custDataLst>
          </p:nvPr>
        </p:nvSpPr>
        <p:spPr>
          <a:xfrm>
            <a:off x="-22860" y="36863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6" name="任意多边形 37"/>
          <p:cNvSpPr/>
          <p:nvPr>
            <p:custDataLst>
              <p:tags r:id="rId2"/>
            </p:custDataLst>
          </p:nvPr>
        </p:nvSpPr>
        <p:spPr>
          <a:xfrm>
            <a:off x="-1270" y="36988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8" name="任意多边形 28"/>
          <p:cNvSpPr/>
          <p:nvPr>
            <p:custDataLst>
              <p:tags r:id="rId3"/>
            </p:custDataLst>
          </p:nvPr>
        </p:nvSpPr>
        <p:spPr>
          <a:xfrm>
            <a:off x="-14755" y="4299039"/>
            <a:ext cx="12204700" cy="2577371"/>
          </a:xfrm>
          <a:custGeom>
            <a:gdLst>
              <a:gd name="connsiteX0" fmla="*/ 0 w 19220"/>
              <a:gd name="connsiteY0" fmla="*/ 224 h 4058"/>
              <a:gd name="connsiteX1" fmla="*/ 6402 w 19220"/>
              <a:gd name="connsiteY1" fmla="*/ 1580 h 4058"/>
              <a:gd name="connsiteX2" fmla="*/ 10880 w 19220"/>
              <a:gd name="connsiteY2" fmla="*/ 1024 h 4058"/>
              <a:gd name="connsiteX3" fmla="*/ 15180 w 19220"/>
              <a:gd name="connsiteY3" fmla="*/ 1664 h 4058"/>
              <a:gd name="connsiteX4" fmla="*/ 19220 w 19220"/>
              <a:gd name="connsiteY4" fmla="*/ 664 h 4058"/>
              <a:gd name="connsiteX5" fmla="*/ 19202 w 19220"/>
              <a:gd name="connsiteY5" fmla="*/ 4049 h 4058"/>
              <a:gd name="connsiteX6" fmla="*/ 18 w 19220"/>
              <a:gd name="connsiteY6" fmla="*/ 4059 h 4058"/>
              <a:gd name="connsiteX7" fmla="*/ 0 w 19220"/>
              <a:gd name="connsiteY7" fmla="*/ 224 h 40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20" h="4059">
                <a:moveTo>
                  <a:pt x="0" y="224"/>
                </a:moveTo>
                <a:cubicBezTo>
                  <a:pt x="2350" y="-672"/>
                  <a:pt x="4282" y="1399"/>
                  <a:pt x="6402" y="1580"/>
                </a:cubicBezTo>
                <a:cubicBezTo>
                  <a:pt x="8522" y="1761"/>
                  <a:pt x="9280" y="1044"/>
                  <a:pt x="10880" y="1024"/>
                </a:cubicBezTo>
                <a:cubicBezTo>
                  <a:pt x="12480" y="1004"/>
                  <a:pt x="13740" y="1684"/>
                  <a:pt x="15180" y="1664"/>
                </a:cubicBezTo>
                <a:cubicBezTo>
                  <a:pt x="17259" y="1654"/>
                  <a:pt x="17800" y="664"/>
                  <a:pt x="19220" y="664"/>
                </a:cubicBezTo>
                <a:lnTo>
                  <a:pt x="19202" y="4049"/>
                </a:lnTo>
                <a:lnTo>
                  <a:pt x="18" y="4059"/>
                </a:lnTo>
                <a:lnTo>
                  <a:pt x="0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9" hasCustomPrompt="1"/>
            <p:custDataLst>
              <p:tags r:id="rId4"/>
            </p:custDataLst>
          </p:nvPr>
        </p:nvSpPr>
        <p:spPr>
          <a:xfrm>
            <a:off x="3265805" y="3265805"/>
            <a:ext cx="5660390" cy="146875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32" name="节编号"/>
          <p:cNvSpPr txBox="1">
            <a:spLocks noGrp="1"/>
          </p:cNvSpPr>
          <p:nvPr>
            <p:ph type="body" idx="8" hasCustomPrompt="1"/>
            <p:custDataLst>
              <p:tags r:id="rId5"/>
            </p:custDataLst>
          </p:nvPr>
        </p:nvSpPr>
        <p:spPr>
          <a:xfrm>
            <a:off x="3265715" y="2151502"/>
            <a:ext cx="5660571" cy="9220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ln>
                  <a:solidFill>
                    <a:schemeClr val="accent1">
                      <a:alpha val="60000"/>
                    </a:schemeClr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pic>
        <p:nvPicPr>
          <p:cNvPr id="2097165" name="图形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734" name="椭圆 7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6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6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740" name="任意多边形 28"/>
          <p:cNvSpPr/>
          <p:nvPr>
            <p:custDataLst>
              <p:tags r:id="rId15"/>
            </p:custDataLst>
          </p:nvPr>
        </p:nvSpPr>
        <p:spPr>
          <a:xfrm>
            <a:off x="-10795" y="42976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98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2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808" name="任意多边形 28"/>
          <p:cNvSpPr/>
          <p:nvPr>
            <p:custDataLst>
              <p:tags r:id="rId1"/>
            </p:custDataLst>
          </p:nvPr>
        </p:nvSpPr>
        <p:spPr>
          <a:xfrm>
            <a:off x="-10795" y="3853124"/>
            <a:ext cx="12218670" cy="3023776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42" h="4762">
                <a:moveTo>
                  <a:pt x="22" y="224"/>
                </a:moveTo>
                <a:cubicBezTo>
                  <a:pt x="2372" y="-672"/>
                  <a:pt x="4304" y="1399"/>
                  <a:pt x="6424" y="1580"/>
                </a:cubicBezTo>
                <a:cubicBezTo>
                  <a:pt x="8544" y="1761"/>
                  <a:pt x="9302" y="1044"/>
                  <a:pt x="10902" y="1024"/>
                </a:cubicBezTo>
                <a:cubicBezTo>
                  <a:pt x="12502" y="1004"/>
                  <a:pt x="13762" y="1684"/>
                  <a:pt x="15202" y="1664"/>
                </a:cubicBezTo>
                <a:cubicBezTo>
                  <a:pt x="17281" y="1654"/>
                  <a:pt x="17822" y="664"/>
                  <a:pt x="19242" y="664"/>
                </a:cubicBezTo>
                <a:lnTo>
                  <a:pt x="19216" y="4729"/>
                </a:lnTo>
                <a:lnTo>
                  <a:pt x="0" y="4762"/>
                </a:lnTo>
                <a:lnTo>
                  <a:pt x="22" y="22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8"/>
          <p:cNvSpPr/>
          <p:nvPr>
            <p:custDataLst>
              <p:tags r:id="rId2"/>
            </p:custDataLst>
          </p:nvPr>
        </p:nvSpPr>
        <p:spPr>
          <a:xfrm>
            <a:off x="-10795" y="3853124"/>
            <a:ext cx="12205229" cy="1056425"/>
          </a:xfrm>
          <a:custGeom>
            <a:gdLst>
              <a:gd name="connsiteX0" fmla="*/ 22 w 19242"/>
              <a:gd name="connsiteY0" fmla="*/ 224 h 4761"/>
              <a:gd name="connsiteX1" fmla="*/ 6424 w 19242"/>
              <a:gd name="connsiteY1" fmla="*/ 1580 h 4761"/>
              <a:gd name="connsiteX2" fmla="*/ 10902 w 19242"/>
              <a:gd name="connsiteY2" fmla="*/ 1024 h 4761"/>
              <a:gd name="connsiteX3" fmla="*/ 15202 w 19242"/>
              <a:gd name="connsiteY3" fmla="*/ 1664 h 4761"/>
              <a:gd name="connsiteX4" fmla="*/ 19242 w 19242"/>
              <a:gd name="connsiteY4" fmla="*/ 664 h 4761"/>
              <a:gd name="connsiteX5" fmla="*/ 19216 w 19242"/>
              <a:gd name="connsiteY5" fmla="*/ 4729 h 4761"/>
              <a:gd name="connsiteX6" fmla="*/ 0 w 19242"/>
              <a:gd name="connsiteY6" fmla="*/ 4762 h 4761"/>
              <a:gd name="connsiteX7" fmla="*/ 22 w 19242"/>
              <a:gd name="connsiteY7" fmla="*/ 224 h 4761"/>
              <a:gd name="connsiteX0-1" fmla="*/ 0 w 9989"/>
              <a:gd name="connsiteY0-2" fmla="*/ 470 h 9931"/>
              <a:gd name="connsiteX1-3" fmla="*/ 3328 w 9989"/>
              <a:gd name="connsiteY1-4" fmla="*/ 3318 h 9931"/>
              <a:gd name="connsiteX2-5" fmla="*/ 5655 w 9989"/>
              <a:gd name="connsiteY2-6" fmla="*/ 2150 h 9931"/>
              <a:gd name="connsiteX3-7" fmla="*/ 7889 w 9989"/>
              <a:gd name="connsiteY3-8" fmla="*/ 3494 h 9931"/>
              <a:gd name="connsiteX4-9" fmla="*/ 9989 w 9989"/>
              <a:gd name="connsiteY4-10" fmla="*/ 1394 h 9931"/>
              <a:gd name="connsiteX5-11" fmla="*/ 9975 w 9989"/>
              <a:gd name="connsiteY5-12" fmla="*/ 9931 h 9931"/>
              <a:gd name="connsiteX6-13" fmla="*/ 0 w 9989"/>
              <a:gd name="connsiteY6-14" fmla="*/ 470 h 9931"/>
              <a:gd name="connsiteX0-15" fmla="*/ 9986 w 10061"/>
              <a:gd name="connsiteY0-16" fmla="*/ 10000 h 10305"/>
              <a:gd name="connsiteX1-17" fmla="*/ 0 w 10061"/>
              <a:gd name="connsiteY1-18" fmla="*/ 473 h 10305"/>
              <a:gd name="connsiteX2-19" fmla="*/ 3332 w 10061"/>
              <a:gd name="connsiteY2-20" fmla="*/ 3341 h 10305"/>
              <a:gd name="connsiteX3-21" fmla="*/ 5661 w 10061"/>
              <a:gd name="connsiteY3-22" fmla="*/ 2165 h 10305"/>
              <a:gd name="connsiteX4-23" fmla="*/ 7898 w 10061"/>
              <a:gd name="connsiteY4-24" fmla="*/ 3518 h 10305"/>
              <a:gd name="connsiteX5-25" fmla="*/ 10000 w 10061"/>
              <a:gd name="connsiteY5-26" fmla="*/ 1404 h 10305"/>
              <a:gd name="connsiteX6-27" fmla="*/ 10061 w 10061"/>
              <a:gd name="connsiteY6-28" fmla="*/ 10305 h 10305"/>
              <a:gd name="connsiteX0-29" fmla="*/ 0 w 10061"/>
              <a:gd name="connsiteY0-30" fmla="*/ 473 h 10305"/>
              <a:gd name="connsiteX1-31" fmla="*/ 3332 w 10061"/>
              <a:gd name="connsiteY1-32" fmla="*/ 3341 h 10305"/>
              <a:gd name="connsiteX2-33" fmla="*/ 5661 w 10061"/>
              <a:gd name="connsiteY2-34" fmla="*/ 2165 h 10305"/>
              <a:gd name="connsiteX3-35" fmla="*/ 7898 w 10061"/>
              <a:gd name="connsiteY3-36" fmla="*/ 3518 h 10305"/>
              <a:gd name="connsiteX4-37" fmla="*/ 10000 w 10061"/>
              <a:gd name="connsiteY4-38" fmla="*/ 1404 h 10305"/>
              <a:gd name="connsiteX5-39" fmla="*/ 10061 w 10061"/>
              <a:gd name="connsiteY5-40" fmla="*/ 10305 h 10305"/>
              <a:gd name="connsiteX0-41" fmla="*/ 0 w 10000"/>
              <a:gd name="connsiteY0-42" fmla="*/ 473 h 3518"/>
              <a:gd name="connsiteX1-43" fmla="*/ 3332 w 10000"/>
              <a:gd name="connsiteY1-44" fmla="*/ 3341 h 3518"/>
              <a:gd name="connsiteX2-45" fmla="*/ 5661 w 10000"/>
              <a:gd name="connsiteY2-46" fmla="*/ 2165 h 3518"/>
              <a:gd name="connsiteX3-47" fmla="*/ 7898 w 10000"/>
              <a:gd name="connsiteY3-48" fmla="*/ 3518 h 3518"/>
              <a:gd name="connsiteX4-49" fmla="*/ 10000 w 10000"/>
              <a:gd name="connsiteY4-50" fmla="*/ 1404 h 351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3518">
                <a:moveTo>
                  <a:pt x="0" y="473"/>
                </a:moveTo>
                <a:cubicBezTo>
                  <a:pt x="1223" y="-1421"/>
                  <a:pt x="2228" y="2958"/>
                  <a:pt x="3332" y="3341"/>
                </a:cubicBezTo>
                <a:cubicBezTo>
                  <a:pt x="4434" y="3724"/>
                  <a:pt x="4828" y="2207"/>
                  <a:pt x="5661" y="2165"/>
                </a:cubicBezTo>
                <a:cubicBezTo>
                  <a:pt x="6493" y="2123"/>
                  <a:pt x="7149" y="3561"/>
                  <a:pt x="7898" y="3518"/>
                </a:cubicBezTo>
                <a:cubicBezTo>
                  <a:pt x="8980" y="3497"/>
                  <a:pt x="9261" y="1404"/>
                  <a:pt x="10000" y="1404"/>
                </a:cubicBez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44"/>
          <p:cNvSpPr/>
          <p:nvPr>
            <p:custDataLst>
              <p:tags r:id="rId3"/>
            </p:custDataLst>
          </p:nvPr>
        </p:nvSpPr>
        <p:spPr>
          <a:xfrm>
            <a:off x="-22860" y="3241890"/>
            <a:ext cx="12214860" cy="943029"/>
          </a:xfrm>
          <a:custGeom>
            <a:gdLst>
              <a:gd name="connsiteX0" fmla="*/ 0 w 19236"/>
              <a:gd name="connsiteY0" fmla="*/ 492 h 1485"/>
              <a:gd name="connsiteX1" fmla="*/ 1839 w 19236"/>
              <a:gd name="connsiteY1" fmla="*/ 1 h 1485"/>
              <a:gd name="connsiteX2" fmla="*/ 7469 w 19236"/>
              <a:gd name="connsiteY2" fmla="*/ 1478 h 1485"/>
              <a:gd name="connsiteX3" fmla="*/ 13159 w 19236"/>
              <a:gd name="connsiteY3" fmla="*/ 511 h 1485"/>
              <a:gd name="connsiteX4" fmla="*/ 16906 w 19236"/>
              <a:gd name="connsiteY4" fmla="*/ 1177 h 1485"/>
              <a:gd name="connsiteX5" fmla="*/ 19234 w 19236"/>
              <a:gd name="connsiteY5" fmla="*/ 390 h 1485"/>
              <a:gd name="connsiteX6" fmla="*/ 19236 w 19236"/>
              <a:gd name="connsiteY6" fmla="*/ 390 h 14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36" h="1485">
                <a:moveTo>
                  <a:pt x="0" y="492"/>
                </a:moveTo>
                <a:cubicBezTo>
                  <a:pt x="309" y="388"/>
                  <a:pt x="759" y="-19"/>
                  <a:pt x="1839" y="1"/>
                </a:cubicBezTo>
                <a:cubicBezTo>
                  <a:pt x="3659" y="81"/>
                  <a:pt x="5124" y="1372"/>
                  <a:pt x="7469" y="1478"/>
                </a:cubicBezTo>
                <a:cubicBezTo>
                  <a:pt x="9814" y="1584"/>
                  <a:pt x="11521" y="512"/>
                  <a:pt x="13159" y="511"/>
                </a:cubicBezTo>
                <a:cubicBezTo>
                  <a:pt x="14797" y="510"/>
                  <a:pt x="15724" y="1214"/>
                  <a:pt x="16906" y="1177"/>
                </a:cubicBezTo>
                <a:cubicBezTo>
                  <a:pt x="17746" y="1151"/>
                  <a:pt x="18533" y="511"/>
                  <a:pt x="19234" y="390"/>
                </a:cubicBezTo>
                <a:lnTo>
                  <a:pt x="19236" y="390"/>
                </a:lnTo>
              </a:path>
            </a:pathLst>
          </a:custGeom>
          <a:noFill/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任意多边形 37"/>
          <p:cNvSpPr/>
          <p:nvPr>
            <p:custDataLst>
              <p:tags r:id="rId4"/>
            </p:custDataLst>
          </p:nvPr>
        </p:nvSpPr>
        <p:spPr>
          <a:xfrm>
            <a:off x="-1270" y="3254375"/>
            <a:ext cx="12193270" cy="1239731"/>
          </a:xfrm>
          <a:custGeom>
            <a:gdLst>
              <a:gd name="connsiteX0" fmla="*/ 0 w 19202"/>
              <a:gd name="connsiteY0" fmla="*/ 500 h 1952"/>
              <a:gd name="connsiteX1" fmla="*/ 1657 w 19202"/>
              <a:gd name="connsiteY1" fmla="*/ 0 h 1952"/>
              <a:gd name="connsiteX2" fmla="*/ 1703 w 19202"/>
              <a:gd name="connsiteY2" fmla="*/ 0 h 1952"/>
              <a:gd name="connsiteX3" fmla="*/ 7438 w 19202"/>
              <a:gd name="connsiteY3" fmla="*/ 1931 h 1952"/>
              <a:gd name="connsiteX4" fmla="*/ 12601 w 19202"/>
              <a:gd name="connsiteY4" fmla="*/ 1106 h 1952"/>
              <a:gd name="connsiteX5" fmla="*/ 16162 w 19202"/>
              <a:gd name="connsiteY5" fmla="*/ 1811 h 1952"/>
              <a:gd name="connsiteX6" fmla="*/ 19136 w 19202"/>
              <a:gd name="connsiteY6" fmla="*/ 624 h 1952"/>
              <a:gd name="connsiteX7" fmla="*/ 19202 w 19202"/>
              <a:gd name="connsiteY7" fmla="*/ 618 h 1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2" h="1952">
                <a:moveTo>
                  <a:pt x="0" y="500"/>
                </a:moveTo>
                <a:cubicBezTo>
                  <a:pt x="419" y="200"/>
                  <a:pt x="1175" y="3"/>
                  <a:pt x="1657" y="0"/>
                </a:cubicBezTo>
                <a:cubicBezTo>
                  <a:pt x="1673" y="0"/>
                  <a:pt x="1688" y="0"/>
                  <a:pt x="1703" y="0"/>
                </a:cubicBezTo>
                <a:cubicBezTo>
                  <a:pt x="3852" y="13"/>
                  <a:pt x="4799" y="1730"/>
                  <a:pt x="7438" y="1931"/>
                </a:cubicBezTo>
                <a:cubicBezTo>
                  <a:pt x="10201" y="2105"/>
                  <a:pt x="10874" y="1159"/>
                  <a:pt x="12601" y="1106"/>
                </a:cubicBezTo>
                <a:cubicBezTo>
                  <a:pt x="14328" y="1053"/>
                  <a:pt x="14764" y="1885"/>
                  <a:pt x="16162" y="1811"/>
                </a:cubicBezTo>
                <a:cubicBezTo>
                  <a:pt x="17338" y="1744"/>
                  <a:pt x="17996" y="630"/>
                  <a:pt x="19136" y="624"/>
                </a:cubicBezTo>
                <a:lnTo>
                  <a:pt x="19202" y="618"/>
                </a:lnTo>
              </a:path>
            </a:pathLst>
          </a:custGeom>
          <a:noFill/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1" name="图形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68755" y="561989"/>
            <a:ext cx="228600" cy="228600"/>
          </a:xfrm>
          <a:prstGeom prst="rect">
            <a:avLst/>
          </a:prstGeom>
        </p:spPr>
      </p:pic>
      <p:sp>
        <p:nvSpPr>
          <p:cNvPr id="1048816" name="椭圆 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716405" y="6197600"/>
            <a:ext cx="107950" cy="107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8" name="椭圆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640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0" name="椭圆 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468755" y="6197600"/>
            <a:ext cx="107950" cy="10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3" name="图片 56" descr="箭头 右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661015" y="599440"/>
            <a:ext cx="153670" cy="153670"/>
          </a:xfrm>
          <a:prstGeom prst="rect">
            <a:avLst/>
          </a:prstGeom>
        </p:spPr>
      </p:pic>
      <p:pic>
        <p:nvPicPr>
          <p:cNvPr id="2097175" name="图片 57" descr="箭头 右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10393045" y="599440"/>
            <a:ext cx="153670" cy="153670"/>
          </a:xfrm>
          <a:prstGeom prst="rect">
            <a:avLst/>
          </a:prstGeom>
        </p:spPr>
      </p:pic>
      <p:sp>
        <p:nvSpPr>
          <p:cNvPr id="1048822" name="标题"/>
          <p:cNvSpPr txBox="1">
            <a:spLocks noGrp="1"/>
          </p:cNvSpPr>
          <p:nvPr>
            <p:ph type="title" idx="2" hasCustomPrompt="1"/>
            <p:custDataLst>
              <p:tags r:id="rId14"/>
            </p:custDataLst>
          </p:nvPr>
        </p:nvSpPr>
        <p:spPr>
          <a:xfrm>
            <a:off x="1442855" y="1972517"/>
            <a:ext cx="5945784" cy="14564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1442856" y="4268994"/>
            <a:ext cx="1465200" cy="403200"/>
          </a:xfrm>
          <a:prstGeom prst="roundRect">
            <a:avLst>
              <a:gd name="adj" fmla="val 49455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28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15FEAF-D439-4368-BBA8-CF5E4F491BC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593B-2579-44A3-B865-FD17D80A44F7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79176"/>
            <a:ext cx="10969200" cy="46977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L="987425" marR="0" lvl="3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399" y="365126"/>
            <a:ext cx="10969199" cy="93466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14.xml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tags" Target="../tags/tag117.xml" /><Relationship Id="rId14" Type="http://schemas.openxmlformats.org/officeDocument/2006/relationships/tags" Target="../tags/tag118.xml" /><Relationship Id="rId15" Type="http://schemas.openxmlformats.org/officeDocument/2006/relationships/tags" Target="../tags/tag119.xml" /><Relationship Id="rId16" Type="http://schemas.openxmlformats.org/officeDocument/2006/relationships/tags" Target="../tags/tag120.xml" /><Relationship Id="rId17" Type="http://schemas.openxmlformats.org/officeDocument/2006/relationships/tags" Target="../tags/tag121.xml" /><Relationship Id="rId18" Type="http://schemas.openxmlformats.org/officeDocument/2006/relationships/tags" Target="../tags/tag122.xml" /><Relationship Id="rId19" Type="http://schemas.openxmlformats.org/officeDocument/2006/relationships/tags" Target="../tags/tag123.xml" /><Relationship Id="rId2" Type="http://schemas.openxmlformats.org/officeDocument/2006/relationships/tags" Target="../tags/tag106.xml" /><Relationship Id="rId20" Type="http://schemas.openxmlformats.org/officeDocument/2006/relationships/tags" Target="../tags/tag124.xml" /><Relationship Id="rId21" Type="http://schemas.openxmlformats.org/officeDocument/2006/relationships/tags" Target="../tags/tag125.xml" /><Relationship Id="rId22" Type="http://schemas.openxmlformats.org/officeDocument/2006/relationships/tags" Target="../tags/tag126.xml" /><Relationship Id="rId23" Type="http://schemas.openxmlformats.org/officeDocument/2006/relationships/tags" Target="../tags/tag127.xml" /><Relationship Id="rId24" Type="http://schemas.openxmlformats.org/officeDocument/2006/relationships/tags" Target="../tags/tag128.xml" /><Relationship Id="rId25" Type="http://schemas.openxmlformats.org/officeDocument/2006/relationships/tags" Target="../tags/tag129.xml" /><Relationship Id="rId26" Type="http://schemas.openxmlformats.org/officeDocument/2006/relationships/tags" Target="../tags/tag130.xml" /><Relationship Id="rId27" Type="http://schemas.openxmlformats.org/officeDocument/2006/relationships/tags" Target="../tags/tag131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Relationship Id="rId6" Type="http://schemas.openxmlformats.org/officeDocument/2006/relationships/tags" Target="../tags/tag110.xml" /><Relationship Id="rId7" Type="http://schemas.openxmlformats.org/officeDocument/2006/relationships/tags" Target="../tags/tag111.xml" /><Relationship Id="rId8" Type="http://schemas.openxmlformats.org/officeDocument/2006/relationships/tags" Target="../tags/tag112.xml" /><Relationship Id="rId9" Type="http://schemas.openxmlformats.org/officeDocument/2006/relationships/tags" Target="../tags/tag1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2.xml" /><Relationship Id="rId3" Type="http://schemas.openxmlformats.org/officeDocument/2006/relationships/tags" Target="../tags/tag133.xml" /><Relationship Id="rId4" Type="http://schemas.openxmlformats.org/officeDocument/2006/relationships/tags" Target="../tags/tag13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5.xml" /><Relationship Id="rId3" Type="http://schemas.openxmlformats.org/officeDocument/2006/relationships/tags" Target="../tags/tag136.xml" /><Relationship Id="rId4" Type="http://schemas.openxmlformats.org/officeDocument/2006/relationships/tags" Target="../tags/tag13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6.xml" /><Relationship Id="rId11" Type="http://schemas.openxmlformats.org/officeDocument/2006/relationships/tags" Target="../tags/tag147.xml" /><Relationship Id="rId12" Type="http://schemas.openxmlformats.org/officeDocument/2006/relationships/tags" Target="../tags/tag148.xml" /><Relationship Id="rId13" Type="http://schemas.openxmlformats.org/officeDocument/2006/relationships/tags" Target="../tags/tag149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tags" Target="../tags/tag142.xml" /><Relationship Id="rId7" Type="http://schemas.openxmlformats.org/officeDocument/2006/relationships/tags" Target="../tags/tag143.xml" /><Relationship Id="rId8" Type="http://schemas.openxmlformats.org/officeDocument/2006/relationships/tags" Target="../tags/tag144.xml" /><Relationship Id="rId9" Type="http://schemas.openxmlformats.org/officeDocument/2006/relationships/tags" Target="../tags/tag14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2.xml" /><Relationship Id="rId11" Type="http://schemas.openxmlformats.org/officeDocument/2006/relationships/tags" Target="../tags/tag163.xml" /><Relationship Id="rId12" Type="http://schemas.openxmlformats.org/officeDocument/2006/relationships/tags" Target="../tags/tag164.xml" /><Relationship Id="rId13" Type="http://schemas.openxmlformats.org/officeDocument/2006/relationships/tags" Target="../tags/tag165.xml" /><Relationship Id="rId14" Type="http://schemas.openxmlformats.org/officeDocument/2006/relationships/tags" Target="../tags/tag166.xml" /><Relationship Id="rId15" Type="http://schemas.openxmlformats.org/officeDocument/2006/relationships/tags" Target="../tags/tag167.xml" /><Relationship Id="rId16" Type="http://schemas.openxmlformats.org/officeDocument/2006/relationships/tags" Target="../tags/tag168.xml" /><Relationship Id="rId17" Type="http://schemas.openxmlformats.org/officeDocument/2006/relationships/tags" Target="../tags/tag169.xml" /><Relationship Id="rId18" Type="http://schemas.openxmlformats.org/officeDocument/2006/relationships/tags" Target="../tags/tag170.xml" /><Relationship Id="rId19" Type="http://schemas.openxmlformats.org/officeDocument/2006/relationships/tags" Target="../tags/tag171.xml" /><Relationship Id="rId2" Type="http://schemas.openxmlformats.org/officeDocument/2006/relationships/tags" Target="../tags/tag154.xml" /><Relationship Id="rId20" Type="http://schemas.openxmlformats.org/officeDocument/2006/relationships/tags" Target="../tags/tag172.xml" /><Relationship Id="rId21" Type="http://schemas.openxmlformats.org/officeDocument/2006/relationships/tags" Target="../tags/tag173.xml" /><Relationship Id="rId22" Type="http://schemas.openxmlformats.org/officeDocument/2006/relationships/tags" Target="../tags/tag174.xml" /><Relationship Id="rId23" Type="http://schemas.openxmlformats.org/officeDocument/2006/relationships/tags" Target="../tags/tag175.xml" /><Relationship Id="rId24" Type="http://schemas.openxmlformats.org/officeDocument/2006/relationships/tags" Target="../tags/tag176.xml" /><Relationship Id="rId25" Type="http://schemas.openxmlformats.org/officeDocument/2006/relationships/tags" Target="../tags/tag177.xml" /><Relationship Id="rId26" Type="http://schemas.openxmlformats.org/officeDocument/2006/relationships/tags" Target="../tags/tag178.xml" /><Relationship Id="rId27" Type="http://schemas.openxmlformats.org/officeDocument/2006/relationships/tags" Target="../tags/tag179.xml" /><Relationship Id="rId28" Type="http://schemas.openxmlformats.org/officeDocument/2006/relationships/tags" Target="../tags/tag180.xml" /><Relationship Id="rId29" Type="http://schemas.openxmlformats.org/officeDocument/2006/relationships/tags" Target="../tags/tag181.xml" /><Relationship Id="rId3" Type="http://schemas.openxmlformats.org/officeDocument/2006/relationships/tags" Target="../tags/tag155.xml" /><Relationship Id="rId30" Type="http://schemas.openxmlformats.org/officeDocument/2006/relationships/tags" Target="../tags/tag182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4.xml" /><Relationship Id="rId11" Type="http://schemas.openxmlformats.org/officeDocument/2006/relationships/tags" Target="../tags/tag195.xml" /><Relationship Id="rId12" Type="http://schemas.openxmlformats.org/officeDocument/2006/relationships/tags" Target="../tags/tag196.xml" /><Relationship Id="rId13" Type="http://schemas.openxmlformats.org/officeDocument/2006/relationships/tags" Target="../tags/tag197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tags" Target="../tags/tag191.xml" /><Relationship Id="rId8" Type="http://schemas.openxmlformats.org/officeDocument/2006/relationships/tags" Target="../tags/tag192.xml" /><Relationship Id="rId9" Type="http://schemas.openxmlformats.org/officeDocument/2006/relationships/tags" Target="../tags/tag19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tags" Target="../tags/tag209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15" Type="http://schemas.openxmlformats.org/officeDocument/2006/relationships/tags" Target="../tags/tag223.xml" /><Relationship Id="rId16" Type="http://schemas.openxmlformats.org/officeDocument/2006/relationships/tags" Target="../tags/tag224.xml" /><Relationship Id="rId17" Type="http://schemas.openxmlformats.org/officeDocument/2006/relationships/tags" Target="../tags/tag225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3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tags" Target="../tags/tag237.xml" /><Relationship Id="rId7" Type="http://schemas.openxmlformats.org/officeDocument/2006/relationships/tags" Target="../tags/tag23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133045037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 XX,a click to unlimited possibilities</a:t>
            </a:r>
            <a:endParaRPr lang="zh-CN" altLang="en-US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pH值调节实验</a:t>
            </a:r>
            <a:endParaRPr lang="zh-CN" altLang="en-US"/>
          </a:p>
        </p:txBody>
      </p:sp>
      <p:sp>
        <p:nvSpPr>
          <p:cNvPr id="1048652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6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3333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62" name="矩形 6"/>
          <p:cNvSpPr/>
          <p:nvPr>
            <p:custDataLst>
              <p:tags r:id="rId3"/>
            </p:custDataLst>
          </p:nvPr>
        </p:nvSpPr>
        <p:spPr>
          <a:xfrm>
            <a:off x="1843405" y="370586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29" name="直接连接符 53"/>
          <p:cNvCxnSpPr/>
          <p:nvPr>
            <p:custDataLst>
              <p:tags r:id="rId4"/>
            </p:custDataLst>
          </p:nvPr>
        </p:nvCxnSpPr>
        <p:spPr>
          <a:xfrm flipH="1">
            <a:off x="3981450" y="259270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4" name="序号"/>
          <p:cNvSpPr txBox="1"/>
          <p:nvPr>
            <p:custDataLst>
              <p:tags r:id="rId5"/>
            </p:custDataLst>
          </p:nvPr>
        </p:nvSpPr>
        <p:spPr>
          <a:xfrm>
            <a:off x="1823720" y="240093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One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6"/>
            </p:custDataLst>
          </p:nvPr>
        </p:nvSpPr>
        <p:spPr>
          <a:xfrm>
            <a:off x="1802130" y="2797810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68" name="矩形 3"/>
          <p:cNvSpPr/>
          <p:nvPr>
            <p:custDataLst>
              <p:tags r:id="rId7"/>
            </p:custDataLst>
          </p:nvPr>
        </p:nvSpPr>
        <p:spPr>
          <a:xfrm>
            <a:off x="5046980" y="3715385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1" name="直接连接符 4"/>
          <p:cNvCxnSpPr/>
          <p:nvPr>
            <p:custDataLst>
              <p:tags r:id="rId8"/>
            </p:custDataLst>
          </p:nvPr>
        </p:nvCxnSpPr>
        <p:spPr>
          <a:xfrm flipH="1">
            <a:off x="7185025" y="2602230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序号"/>
          <p:cNvSpPr txBox="1"/>
          <p:nvPr>
            <p:custDataLst>
              <p:tags r:id="rId9"/>
            </p:custDataLst>
          </p:nvPr>
        </p:nvSpPr>
        <p:spPr>
          <a:xfrm>
            <a:off x="5027295" y="2410460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Two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2" name="标题"/>
          <p:cNvSpPr txBox="1"/>
          <p:nvPr>
            <p:custDataLst>
              <p:tags r:id="rId10"/>
            </p:custDataLst>
          </p:nvPr>
        </p:nvSpPr>
        <p:spPr>
          <a:xfrm>
            <a:off x="5005705" y="2807335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实验目的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矩形 11"/>
          <p:cNvSpPr/>
          <p:nvPr>
            <p:custDataLst>
              <p:tags r:id="rId11"/>
            </p:custDataLst>
          </p:nvPr>
        </p:nvSpPr>
        <p:spPr>
          <a:xfrm>
            <a:off x="8249920" y="3715385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序号"/>
          <p:cNvSpPr txBox="1"/>
          <p:nvPr>
            <p:custDataLst>
              <p:tags r:id="rId12"/>
            </p:custDataLst>
          </p:nvPr>
        </p:nvSpPr>
        <p:spPr>
          <a:xfrm>
            <a:off x="8230235" y="2410460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Three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/>
          <p:nvPr>
            <p:custDataLst>
              <p:tags r:id="rId13"/>
            </p:custDataLst>
          </p:nvPr>
        </p:nvSpPr>
        <p:spPr>
          <a:xfrm>
            <a:off x="8208645" y="2807335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实验原理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3" name="直接连接符 20"/>
          <p:cNvCxnSpPr/>
          <p:nvPr>
            <p:custDataLst>
              <p:tags r:id="rId14"/>
            </p:custDataLst>
          </p:nvPr>
        </p:nvCxnSpPr>
        <p:spPr>
          <a:xfrm flipH="1">
            <a:off x="10387965" y="2602230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0" name="矩形 34"/>
          <p:cNvSpPr/>
          <p:nvPr>
            <p:custDataLst>
              <p:tags r:id="rId15"/>
            </p:custDataLst>
          </p:nvPr>
        </p:nvSpPr>
        <p:spPr>
          <a:xfrm>
            <a:off x="1843405" y="5699125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5" name="直接连接符 35"/>
          <p:cNvCxnSpPr/>
          <p:nvPr>
            <p:custDataLst>
              <p:tags r:id="rId16"/>
            </p:custDataLst>
          </p:nvPr>
        </p:nvCxnSpPr>
        <p:spPr>
          <a:xfrm flipH="1">
            <a:off x="3981450" y="4585970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7"/>
            </p:custDataLst>
          </p:nvPr>
        </p:nvSpPr>
        <p:spPr>
          <a:xfrm>
            <a:off x="1823720" y="4394200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Four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4" name="标题"/>
          <p:cNvSpPr txBox="1"/>
          <p:nvPr>
            <p:custDataLst>
              <p:tags r:id="rId18"/>
            </p:custDataLst>
          </p:nvPr>
        </p:nvSpPr>
        <p:spPr>
          <a:xfrm>
            <a:off x="1802130" y="4791075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实验步骤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矩形 30"/>
          <p:cNvSpPr/>
          <p:nvPr>
            <p:custDataLst>
              <p:tags r:id="rId19"/>
            </p:custDataLst>
          </p:nvPr>
        </p:nvSpPr>
        <p:spPr>
          <a:xfrm>
            <a:off x="5046980" y="570865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/>
          <p:nvPr>
            <p:custDataLst>
              <p:tags r:id="rId20"/>
            </p:custDataLst>
          </p:nvPr>
        </p:nvCxnSpPr>
        <p:spPr>
          <a:xfrm flipH="1">
            <a:off x="7185025" y="459549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8" name="序号"/>
          <p:cNvSpPr txBox="1"/>
          <p:nvPr>
            <p:custDataLst>
              <p:tags r:id="rId21"/>
            </p:custDataLst>
          </p:nvPr>
        </p:nvSpPr>
        <p:spPr>
          <a:xfrm>
            <a:off x="5027295" y="440372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Five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22"/>
            </p:custDataLst>
          </p:nvPr>
        </p:nvSpPr>
        <p:spPr>
          <a:xfrm>
            <a:off x="5005705" y="4800600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实验结果分析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矩形 26"/>
          <p:cNvSpPr/>
          <p:nvPr>
            <p:custDataLst>
              <p:tags r:id="rId23"/>
            </p:custDataLst>
          </p:nvPr>
        </p:nvSpPr>
        <p:spPr>
          <a:xfrm>
            <a:off x="8249920" y="5708650"/>
            <a:ext cx="539750" cy="36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94" name="序号"/>
          <p:cNvSpPr txBox="1"/>
          <p:nvPr>
            <p:custDataLst>
              <p:tags r:id="rId24"/>
            </p:custDataLst>
          </p:nvPr>
        </p:nvSpPr>
        <p:spPr>
          <a:xfrm>
            <a:off x="8230235" y="4403725"/>
            <a:ext cx="1416050" cy="3968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rPr>
              <a:t>Part Six</a:t>
            </a:r>
            <a:endParaRPr lang="en-US" sz="1200">
              <a:solidFill>
                <a:schemeClr val="accent2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6" name="标题"/>
          <p:cNvSpPr txBox="1"/>
          <p:nvPr>
            <p:custDataLst>
              <p:tags r:id="rId25"/>
            </p:custDataLst>
          </p:nvPr>
        </p:nvSpPr>
        <p:spPr>
          <a:xfrm>
            <a:off x="8208645" y="4800600"/>
            <a:ext cx="2124075" cy="8915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实验注意事项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39" name="直接连接符 29"/>
          <p:cNvCxnSpPr/>
          <p:nvPr>
            <p:custDataLst>
              <p:tags r:id="rId26"/>
            </p:custDataLst>
          </p:nvPr>
        </p:nvCxnSpPr>
        <p:spPr>
          <a:xfrm flipH="1">
            <a:off x="10387965" y="4595495"/>
            <a:ext cx="1905" cy="144018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50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  <p:sp>
        <p:nvSpPr>
          <p:cNvPr id="1048952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 fontScale="97917" lnSpcReduction="10000"/>
          </a:bodyPr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14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实验目的</a:t>
            </a:r>
            <a:endParaRPr lang="zh-CN" altLang="en-US"/>
          </a:p>
        </p:txBody>
      </p:sp>
      <p:sp>
        <p:nvSpPr>
          <p:cNvPr id="1049016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掌握调节溶液pH值的方法</a:t>
            </a:r>
            <a:endParaRPr lang="zh-CN" altLang="en-US"/>
          </a:p>
        </p:txBody>
      </p:sp>
      <p:sp>
        <p:nvSpPr>
          <p:cNvPr id="1049080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了解不同类型物质对溶液pH值的影响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学习使用酸碱指示剂判断溶液酸碱性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92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4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掌握通过酸碱中和反应调节溶液pH值的方法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98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0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了解实验过程中误差分析的方法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1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了解pH值对实验结果的影响</a:t>
            </a:r>
            <a:endParaRPr lang="zh-CN" altLang="en-US"/>
          </a:p>
        </p:txBody>
      </p:sp>
      <p:sp>
        <p:nvSpPr>
          <p:cNvPr id="1049138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实验目的：探究pH值对实验结果的影响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实验原理：pH值是影响化学反应的重要因素，通过调节pH值可以改变反应速率和产物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实验步骤：调节不同pH值，观察实验结果的变化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实验结果：记录不同pH值下的实验结果，分析pH值对实验结果的影响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学会使用酸碱指示剂和pH试纸</a:t>
            </a:r>
            <a:endParaRPr lang="zh-CN" altLang="en-US"/>
          </a:p>
        </p:txBody>
      </p:sp>
      <p:sp>
        <p:nvSpPr>
          <p:cNvPr id="1049180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0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2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4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216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掌握酸碱指示剂和pH试纸的使用方法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培养实验操作技能和观察能力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学会判断溶液的酸碱性和浓度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了解不同酸碱度的颜色变化规律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256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实验原理</a:t>
            </a:r>
            <a:endParaRPr lang="zh-CN" altLang="en-US"/>
          </a:p>
        </p:txBody>
      </p:sp>
      <p:sp>
        <p:nvSpPr>
          <p:cNvPr id="1049258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3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酸碱反应原理</a:t>
            </a:r>
            <a:endParaRPr lang="zh-CN" altLang="en-US"/>
          </a:p>
        </p:txBody>
      </p:sp>
      <p:sp>
        <p:nvSpPr>
          <p:cNvPr id="1049322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酸碱反应：酸和碱之间的中和反应，生成水和盐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离子交换：酸或碱中的氢离子或氢氧根离子与溶液中的离子进行交换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4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缓冲溶液：由弱酸和其盐组成的溶液，用于减缓溶液pH值的改变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8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0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滴定分析：通过滴加标准溶液至待测溶液中，直到化学反应达到计量点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pH值的定义和计算方法</a:t>
            </a:r>
            <a:endParaRPr lang="zh-CN" altLang="en-US"/>
          </a:p>
        </p:txBody>
      </p:sp>
      <p:sp>
        <p:nvSpPr>
          <p:cNvPr id="104938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影响因素：温度、压力、气体溶解度等。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实验原理：通过调节溶液中的氢离子浓度，改变溶液的酸碱度，进而影响生物体和化学反应。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0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pH值定义：衡量溶液酸碱度的数值，范围在0-14之间。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40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3333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计算方法：使用对数函数计算，当氢离子浓度低于10^-7mol/L时，pH值与氢离子浓度的对数值相等。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4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酸碱指示剂的变色原理</a:t>
            </a:r>
            <a:endParaRPr lang="zh-CN" altLang="en-US"/>
          </a:p>
        </p:txBody>
      </p:sp>
      <p:sp>
        <p:nvSpPr>
          <p:cNvPr id="104943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影响因素：温度、指示剂浓度、溶剂性质等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4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酸碱指示剂：能对溶液的酸碱性产生颜色变化的化学物质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5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原理：指示剂在不同pH值下发生结构变化，从而产生颜色变化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6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应用：用于检测溶液的酸碱度，指导实验操作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5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pH试纸的原理和使用方法</a:t>
            </a:r>
            <a:endParaRPr lang="zh-CN" altLang="en-US"/>
          </a:p>
        </p:txBody>
      </p:sp>
      <p:sp>
        <p:nvSpPr>
          <p:cNvPr id="1049504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原理：pH试纸由多种指示剂组成的混合指示剂，能够与不同浓度的酸或碱反应，呈现出不同的颜色，从而测定溶液的pH值。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使用方法：将一小片pH试纸放入待测溶液中，等待一段时间后取出，与标准比色卡进行比色，即可得出溶液的pH值。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注意事项：在使用pH试纸时，要保证试纸的干燥和清洁，避免受到污染。同时，要选择合适的标准比色卡，以获得准确的测量结果。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应用范围：pH试纸广泛应用于实验室、环保、农业、医学等领域，是测量溶液酸碱度的重要工具之一。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544" name="标题 2"/>
          <p:cNvSpPr>
            <a:spLocks noGrp="1"/>
          </p:cNvSpPr>
          <p:nvPr>
            <p:ph type="title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实验步骤</a:t>
            </a:r>
            <a:endParaRPr lang="zh-CN" altLang="en-US"/>
          </a:p>
        </p:txBody>
      </p:sp>
      <p:sp>
        <p:nvSpPr>
          <p:cNvPr id="1049546" name="文本占位符 3"/>
          <p:cNvSpPr>
            <a:spLocks noGrp="1"/>
          </p:cNvSpPr>
          <p:nvPr>
            <p:ph type="body" idx="8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6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准备实验材料和试剂</a:t>
            </a:r>
            <a:endParaRPr lang="zh-CN" altLang="en-US"/>
          </a:p>
        </p:txBody>
      </p:sp>
      <p:sp>
        <p:nvSpPr>
          <p:cNvPr id="1049610" name="矩形 5"/>
          <p:cNvSpPr/>
          <p:nvPr>
            <p:custDataLst>
              <p:tags r:id="rId2"/>
            </p:custDataLst>
          </p:nvPr>
        </p:nvSpPr>
        <p:spPr>
          <a:xfrm>
            <a:off x="1074809" y="1499487"/>
            <a:ext cx="4696887" cy="47504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12" name="矩形 10"/>
          <p:cNvSpPr/>
          <p:nvPr>
            <p:custDataLst>
              <p:tags r:id="rId3"/>
            </p:custDataLst>
          </p:nvPr>
        </p:nvSpPr>
        <p:spPr>
          <a:xfrm>
            <a:off x="1717418" y="1490400"/>
            <a:ext cx="964380" cy="5000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4"/>
            </p:custDataLst>
          </p:nvPr>
        </p:nvSpPr>
        <p:spPr>
          <a:xfrm>
            <a:off x="1355870" y="2805476"/>
            <a:ext cx="4134927" cy="2508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实验材料：pH试纸、烧杯、滴定管、量筒等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616" name="矩形 6"/>
          <p:cNvSpPr/>
          <p:nvPr>
            <p:custDataLst>
              <p:tags r:id="rId5"/>
            </p:custDataLst>
          </p:nvPr>
        </p:nvSpPr>
        <p:spPr>
          <a:xfrm>
            <a:off x="6414304" y="1499487"/>
            <a:ext cx="4696887" cy="47504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18" name="矩形 11"/>
          <p:cNvSpPr/>
          <p:nvPr>
            <p:custDataLst>
              <p:tags r:id="rId6"/>
            </p:custDataLst>
          </p:nvPr>
        </p:nvSpPr>
        <p:spPr>
          <a:xfrm>
            <a:off x="7093263" y="1490400"/>
            <a:ext cx="964380" cy="5000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7"/>
            </p:custDataLst>
          </p:nvPr>
        </p:nvSpPr>
        <p:spPr>
          <a:xfrm>
            <a:off x="6695365" y="2805476"/>
            <a:ext cx="4134927" cy="2508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试剂：盐酸、氢氧化钠、蒸馏水等</a:t>
            </a:r>
            <a:endParaRPr lang="zh-CN" altLang="en-US" sz="24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https://d.book118.com/198133045037006023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7"/>
  <p:tag name="KSO_WM_UNIT_INDEX" val="7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8"/>
  <p:tag name="KSO_WM_UNIT_INDEX" val="8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4*i*8"/>
  <p:tag name="KSO_WM_UNIT_INDEX" val="8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4*i*9"/>
  <p:tag name="KSO_WM_UNIT_INDEX" val="9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0"/>
  <p:tag name="KSO_WM_UNIT_INDEX" val="10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9"/>
  <p:tag name="KSO_WM_UNIT_INDEX" val="9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"/>
  <p:tag name="KSO_WM_UNIT_TYPE" val="a"/>
  <p:tag name="KSO_WM_UNIT_VALUE" val="1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SLIDE_CONTENT_AREA" val="{&quot;left&quot;:&quot;82.85&quot;,&quot;top&quot;:&quot;134.25&quot;,&quot;width&quot;:&quot;522.85&quot;,&quot;height&quot;:&quot;252.35&quot;}"/>
  <p:tag name="KSO_WM_SLIDE_ID" val="custom2023031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  <p:tag name="KSO_WM_TEMPLATE_THUMBS_INDEX" val="1、9"/>
</p:tagLst>
</file>

<file path=ppt/tags/tag1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1"/>
  <p:tag name="KSO_WM_UNIT_INDEX" val="1_1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3"/>
  <p:tag name="KSO_WM_UNIT_INDEX" val="1_1_3"/>
  <p:tag name="KSO_WM_UNIT_LAYERLEVEL" val="1_1_1"/>
  <p:tag name="KSO_WM_UNIT_TYPE" val="l_h_i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1_2"/>
  <p:tag name="KSO_WM_UNIT_INDEX" val="1_1_2"/>
  <p:tag name="KSO_WM_UNIT_LAYERLEVEL" val="1_1_1"/>
  <p:tag name="KSO_WM_UNIT_PRESET_TEXT" val="Part One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1_1"/>
  <p:tag name="KSO_WM_UNIT_INDEX" val="1_1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3"/>
  <p:tag name="KSO_WM_UNIT_INDEX" val="1_2_3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2_2"/>
  <p:tag name="KSO_WM_UNIT_INDEX" val="1_2_2"/>
  <p:tag name="KSO_WM_UNIT_LAYERLEVEL" val="1_1_1"/>
  <p:tag name="KSO_WM_UNIT_PRESET_TEXT" val="Part Two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2_1"/>
  <p:tag name="KSO_WM_UNIT_INDEX" val="1_2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1"/>
  <p:tag name="KSO_WM_UNIT_INDEX" val="1_3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2"/>
  <p:tag name="KSO_WM_UNIT_INDEX" val="1_3_2"/>
  <p:tag name="KSO_WM_UNIT_LAYERLEVEL" val="1_1_1"/>
  <p:tag name="KSO_WM_UNIT_PRESET_TEXT" val="Part Three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3_1"/>
  <p:tag name="KSO_WM_UNIT_INDEX" val="1_3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3_3"/>
  <p:tag name="KSO_WM_UNIT_INDEX" val="1_3_3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1"/>
  <p:tag name="KSO_WM_UNIT_INDEX" val="1_4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3"/>
  <p:tag name="KSO_WM_UNIT_INDEX" val="1_4_3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4_2"/>
  <p:tag name="KSO_WM_UNIT_INDEX" val="1_4_2"/>
  <p:tag name="KSO_WM_UNIT_LAYERLEVEL" val="1_1_1"/>
  <p:tag name="KSO_WM_UNIT_PRESET_TEXT" val="Part Four"/>
  <p:tag name="KSO_WM_UNIT_SUBTYPE" val="d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4_1"/>
  <p:tag name="KSO_WM_UNIT_INDEX" val="1_4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1"/>
  <p:tag name="KSO_WM_UNIT_INDEX" val="1_5_1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3"/>
  <p:tag name="KSO_WM_UNIT_INDEX" val="1_5_3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5_2"/>
  <p:tag name="KSO_WM_UNIT_INDEX" val="1_5_2"/>
  <p:tag name="KSO_WM_UNIT_LAYERLEVEL" val="1_1_1"/>
  <p:tag name="KSO_WM_UNIT_PRESET_TEXT" val="Part Five"/>
  <p:tag name="KSO_WM_UNIT_SUBTYPE" val="d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5_1"/>
  <p:tag name="KSO_WM_UNIT_INDEX" val="1_5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brightness&quot;:0,&quot;colorType&quot;:1,&quot;foreColorIndex&quot;:6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1"/>
  <p:tag name="KSO_WM_UNIT_INDEX" val="1_6_1"/>
  <p:tag name="KSO_WM_UNIT_LAYERLEVEL" val="1_1_1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2"/>
  <p:tag name="KSO_WM_UNIT_INDEX" val="1_6_2"/>
  <p:tag name="KSO_WM_UNIT_LAYERLEVEL" val="1_1_1"/>
  <p:tag name="KSO_WM_UNIT_PRESET_TEXT" val="Part Six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a*1_6_1"/>
  <p:tag name="KSO_WM_UNIT_INDEX" val="1_6_1"/>
  <p:tag name="KSO_WM_UNIT_ISCONTENTSTITLE" val="1"/>
  <p:tag name="KSO_WM_UNIT_ISNUMDGMTITLE" val="0"/>
  <p:tag name="KSO_WM_UNIT_LAYERLEVEL" val="1_1_1"/>
  <p:tag name="KSO_WM_UNIT_NOCLEAR" val="0"/>
  <p:tag name="KSO_WM_UNIT_PRESET_TEXT" val="添加目录标题"/>
  <p:tag name="KSO_WM_UNIT_TYPE" val="l_h_a"/>
  <p:tag name="KSO_WM_UNIT_VALUE" val="27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2,&quot;width&quot;:676.2}"/>
  <p:tag name="KSO_WM_TAG_VERSION" val="1.0"/>
  <p:tag name="KSO_WM_TEMPLATE_CATEGORY" val="custom"/>
  <p:tag name="KSO_WM_TEMPLATE_INDEX" val="20230313"/>
  <p:tag name="KSO_WM_UNIT_COMPATIBLE" val="0"/>
  <p:tag name="KSO_WM_UNIT_DIAGRAM_ISNUMVISUAL" val="0"/>
  <p:tag name="KSO_WM_UNIT_DIAGRAM_ISREFERUNIT" val="0"/>
  <p:tag name="KSO_WM_UNIT_HIGHLIGHT" val="0"/>
  <p:tag name="KSO_WM_UNIT_ID" val="custom20230313_6*l_h_i*1_6_3"/>
  <p:tag name="KSO_WM_UNIT_INDEX" val="1_6_3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313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34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85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31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313_7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32.xml><?xml version="1.0" encoding="utf-8"?>
<p:tagLst xmlns:p="http://schemas.openxmlformats.org/presentationml/2006/main">
  <p:tag name="KSO_WM_BEAUTIFY_FLAG" val="#wm#"/>
  <p:tag name="KSO_WM_SLIDE_CONTENT_AREA" val="{&quot;left&quot;:&quot;217.65&quot;,&quot;top&quot;:&quot;134.25&quot;,&quot;width&quot;:&quot;522.85&quot;,&quot;height&quot;:&quot;252.35&quot;}"/>
  <p:tag name="KSO_WM_SLIDE_ID" val="custom2023031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313"/>
  <p:tag name="KSO_WM_TEMPLATE_MASTER_TYPE" val="0"/>
  <p:tag name="KSO_WM_TEMPLATE_SUBCATEGORY" val="29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1_2"/>
  <p:tag name="KSO_WM_UNIT_INDEX" val="1_1_2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1_1"/>
  <p:tag name="KSO_WM_UNIT_INDEX" val="1_1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i*1_2_2"/>
  <p:tag name="KSO_WM_UNIT_INDEX" val="1_2_2"/>
  <p:tag name="KSO_WM_UNIT_LAYERLEVEL" val="1_1_1"/>
  <p:tag name="KSO_WM_UNIT_TYPE" val="l_h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1*l_h_i*1_2_1"/>
  <p:tag name="KSO_WM_UNIT_INDEX" val="1_2_1"/>
  <p:tag name="KSO_WM_UNIT_LAYERLEVEL" val="1_1_1"/>
  <p:tag name="KSO_WM_UNIT_TYPE" val="l_h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1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YPE" val="l_h_f"/>
  <p:tag name="KSO_WM_UNIT_VALUE" val="36"/>
</p:tagLst>
</file>

<file path=ppt/tags/tag23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3">
      <a:dk1>
        <a:srgbClr val="000000"/>
      </a:dk1>
      <a:lt1>
        <a:srgbClr val="FFFFFF"/>
      </a:lt1>
      <a:dk2>
        <a:srgbClr val="690D4D"/>
      </a:dk2>
      <a:lt2>
        <a:srgbClr val="FEF8FC"/>
      </a:lt2>
      <a:accent1>
        <a:srgbClr val="F187CD"/>
      </a:accent1>
      <a:accent2>
        <a:srgbClr val="DC95D4"/>
      </a:accent2>
      <a:accent3>
        <a:srgbClr val="C7A3DB"/>
      </a:accent3>
      <a:accent4>
        <a:srgbClr val="B1B1E3"/>
      </a:accent4>
      <a:accent5>
        <a:srgbClr val="9CBFEA"/>
      </a:accent5>
      <a:accent6>
        <a:srgbClr val="87CDF1"/>
      </a:accent6>
      <a:hlink>
        <a:srgbClr val="0563C1"/>
      </a:hlink>
      <a:folHlink>
        <a:srgbClr val="954F72"/>
      </a:folHlink>
    </a:clrScheme>
    <a:fontScheme name="自定义 95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MiSans Heavy</vt:lpstr>
      <vt:lpstr>MiSans Normal</vt:lpstr>
      <vt:lpstr>MiSans</vt:lpstr>
      <vt:lpstr>Wingdings</vt:lpstr>
      <vt:lpstr>微软雅黑</vt:lpstr>
      <vt:lpstr>Office Theme</vt:lpstr>
      <vt:lpstr>pH值调节实验</vt:lpstr>
      <vt:lpstr>目录</vt:lpstr>
      <vt:lpstr>添加章节标题</vt:lpstr>
      <vt:lpstr>实验目的</vt:lpstr>
      <vt:lpstr>掌握调节溶液pH值的方法</vt:lpstr>
      <vt:lpstr>了解pH值对实验结果的影响</vt:lpstr>
      <vt:lpstr>学会使用酸碱指示剂和pH试纸</vt:lpstr>
      <vt:lpstr>实验原理</vt:lpstr>
      <vt:lpstr>酸碱反应原理</vt:lpstr>
      <vt:lpstr>pH值的定义和计算方法</vt:lpstr>
      <vt:lpstr>酸碱指示剂的变色原理</vt:lpstr>
      <vt:lpstr>pH试纸的原理和使用方法</vt:lpstr>
      <vt:lpstr>实验步骤</vt:lpstr>
      <vt:lpstr>准备实验材料和试剂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2024-08-29T18:24:39.666</cp:lastPrinted>
  <dcterms:created xsi:type="dcterms:W3CDTF">2024-08-29T10:24:39Z</dcterms:created>
  <dcterms:modified xsi:type="dcterms:W3CDTF">2024-08-29T10:24:42Z</dcterms:modified>
</cp:coreProperties>
</file>