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A4525E-87E1-4DE4-863F-A4DE68C89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B33071-265F-477F-A012-0D5541BD4E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991296-EFE8-4E0C-B9B1-A54AE78910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376746-F94F-4408-A133-6D0E2A6190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778AC7-61CE-4F33-85CC-88C0C7657D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62E566-BC38-4E5F-9E0C-010F5E7AA6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5F3941-751B-4535-B4D5-6FA543FF1B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CE502E-D277-4DFD-9A15-31E96A4188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F081A9-E838-48EA-8A96-D129048339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CD90DD-8798-48DB-B0D6-A0D55320B3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9868B2-F337-4E6A-B104-AF0B1CDE8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13404206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虚拟现实技术在社交媒体与在线交流中的应用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社交媒体与在线交流现状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虚拟现实技术在社交媒体中应用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虚拟现实技术在在线交流中应用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虚拟现实技术概述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经历了从萌芽阶段到现阶段的多个发展时期。在萌芽阶段，人们开始探索如何通过计算机技术来模拟现实世界。随着计算机图形学、仿真技术等相关技术的发展，虚拟现实技术逐渐走向成熟，并在多个领域得到广泛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虚拟现实技术通过计算机图形学、仿真技术、多媒体技术等多种技术的综合应用，生成一个逼真的虚拟环境。用户通过佩戴特殊的头戴式设备或手持控制器等设备，可以与虚拟环境中的对象进行交互，并产生身临其境的感受。</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技术原理</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虚拟现实技术具有沉浸性、交互性和构想性三个基本特征。沉浸性是指用户感到作为主角存在于模拟环境中的真实程度；交互性是指用户对模拟环境内物体的可操作程度和从环境得到反馈的自然程度；构想性是指用户沉浸在多维信息空间中，依靠自己的感知和认知能力全方位地获取知识，发挥主观能动性，寻求解答，形成新的概念。</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应用领域：虚拟现实技术在多个领域得到广泛应用，如游戏娱乐、教育培训、工业设计、医疗保健、军事航天等。在游戏娱乐领域，虚拟现实技术可以提供更加逼真的游戏体验；在教育培训领域，虚拟现实技术可以模拟真实场景，提供实践机会；在工业设计领域，虚拟现实技术可以进行产品原型设计和测试；在医疗保健领域，虚拟现实技术可以辅助医生进行手术训练和治疗患者心理疾病；在军事航天领域，虚拟现实技术可以模拟战场环境和飞行场景，提供实战演练和训练机会。</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现状：目前，虚拟现实技术已经取得了重要进展，并在多个领域得到实际应用。然而，虚拟现实技术的发展仍然面临一些挑战和问题，如设备成本较高、技术标准不统一、用户体验有待提升等。未来，随着技术的不断进步和应用需求的不断增加，虚拟现实技术将在更多领域得到应用和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社交媒体与在线交流现状</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51" r="10751"/>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社交媒体是指互联网上基于用户关系的内容生产与交换平台，允许人们撰写、分享、评价、讨论、相互沟通。</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随着移动互联网的普及和5G等技术的快速发展，社交媒体用户规模不断扩大，功能和服务不断升级，呈现出移动化、视频化、智能化等趋势。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社交媒体概述及发展趋势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社交媒体定义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4459" r="2445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在线交流方式主要包括文字、语音、视频等，可以通过社交媒体、即时通讯工具、论坛等进行。</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在线交流方式</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在线交流具有跨越时空限制、信息传递快速、互动性强等特点，同时也存在信息真实性难以保障、沟通深度有限等问题。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在线交流方式及特点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虚拟现实技术是一种可以创建和体验虚拟世界的计算机仿真系统，它利用计算机生成一种模拟环境，使用户沉浸到该环境中。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虚拟现实技术定义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虚拟现实技术在社交媒体和在线交流领域具有广阔的应用前景，可以提供更加真实、沉浸式的交流体验，如虚拟社交场所、虚拟角色互动、沉浸式视频会议等。同时，虚拟现实技术也可以为社交媒体和在线交流带来新的商业模式和增值服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应用前景</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虚拟现实技术在其中应用前景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虚拟现实技术在社交媒体中应用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沉浸式社交体验</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3D虚拟空间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通过虚拟现实技术，用户可以进入一个三维的虚拟空间，与其他用户进行互动，创造一种身临其境的社交体验。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虚拟角色与动作捕捉</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用户可以创建个性化的虚拟角色，并通过动作捕捉技术将真实世界的动作同步到虚拟空间中，增加社交互动的真实感。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多感官交互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虚拟现实技术可以模拟视觉、听觉、触觉等多感官体验，使用户在社交过程中获得更加丰富的感受。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实时互动与语音交流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在虚拟场景中，用户可以与其他用户进行实时互动，包括语音交流、动作互动等，增强社交的即时性和互动性。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个性化定制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用户可以根据自己的喜好和需求定制虚拟场景中的元素和布局，打造个性化的社交空间。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虚拟场景设计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通过虚拟现实技术，可以设计出各种主题的虚拟场景，如咖啡厅、公园、展览馆等，为用户提供多样化的社交环境。</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场景化社交模式创新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https://d.book118.com/198134042062006026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2024-09-03T18:23:47.547</cp:lastPrinted>
  <dcterms:created xsi:type="dcterms:W3CDTF">2024-09-03T10:23:47Z</dcterms:created>
  <dcterms:modified xsi:type="dcterms:W3CDTF">2024-09-03T10:23:49Z</dcterms:modified>
</cp:coreProperties>
</file>