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3FA58-CA6C-4F79-A190-26ACCD2A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B34E4-C62C-456F-8A83-106C8705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8ECE4-8AE9-487D-9918-9A6058335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1097F-7967-49B6-AFBB-D809000C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705D5-1728-473B-BC76-3E4721CC3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4479B-D19E-402C-BF99-0CD7BBD4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CF094-5C45-4F69-813B-5CB80525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9E0DF-AF79-442B-A920-4E2657C9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CEE13-1585-4BAB-8A28-49378AAA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CC1B3-A5E1-4914-B081-F5403350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E49DE-5DD4-475C-8816-BBBC2A914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4065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窝沟封闭术的精准医疗应用研究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窝沟封闭术的精准医疗应用研究意义
 窝沟封闭术精准医疗应用技术研究
 窝沟封闭术精准医疗应用效果评价
 窝沟封闭术精准医疗应用伦理问题
 窝沟封闭术精准医疗应用安全问题
 窝沟封闭术精准医疗应用推广策略
 窝沟封闭术精准医疗应用前景展望
 窝沟封闭术精准医疗应用实施建议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窝沟封闭术的精准医疗应用研究意义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窝沟封闭术的精准医疗应用研究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窝沟封闭术的精准医疗应用研究意义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窝沟封闭的精准医疗意义：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窝沟封闭术是一种预防龋齿的有效方法，可以减少儿童和青少年患龋齿的风险。</a:t>
            </a:r>
          </a:p>
          <a:p>
            <a:r>
              <a:t>2. 窝沟封闭术是一种微创、无痛、安全的手术，适合于所有儿童和青少年。</a:t>
            </a:r>
          </a:p>
          <a:p>
            <a:r>
              <a:t>3. 窝沟封闭术可以有效地保护牙齿免受龋齿的侵袭，保持牙齿的健康。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窝沟封闭的精准医疗精准性：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窝沟封闭术的精准性是指，它能够准确地将窝沟封闭剂涂抹到牙齿的窝沟处，从而有效地保护牙齿免受龋齿的侵袭。</a:t>
            </a:r>
          </a:p>
          <a:p>
            <a:r>
              <a:t>2. 窝沟封闭术的精准性主要取决于操作者的技术水平。</a:t>
            </a:r>
          </a:p>
          <a:p>
            <a:r>
              <a:t>3. 提高窝沟封闭术的精准性，可以进一步提高窝沟封闭术的预防龋齿效果。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窝沟封闭术的精准医疗应用研究意义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窝沟封闭的精准医疗个体化：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窝沟封闭术的个体化是指，它可以根据每个儿童和青少年的具体情况，选择最合适的窝沟封闭剂和封闭方法。</a:t>
            </a:r>
          </a:p>
          <a:p>
            <a:r>
              <a:t>2. 窝沟封闭术的个体化可以提高窝沟封闭术的有效性和安全性。</a:t>
            </a:r>
          </a:p>
          <a:p>
            <a:r>
              <a:t>3. 窝沟封闭术的个体化主要取决于操作者的经验和判断能力。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窝沟封闭的精准医疗安全性：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窝沟封闭术是一种安全的治疗方法，不会对牙齿造成任何损伤。</a:t>
            </a:r>
          </a:p>
          <a:p>
            <a:r>
              <a:t>2. 窝沟封闭术使用的材料都是经过严格检测的，不会对人体造成任何危害。</a:t>
            </a:r>
          </a:p>
          <a:p>
            <a:r>
              <a:t>3. 窝沟封闭术的操作过程简单、快速，不会对儿童和青少年造成任何痛苦。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窝沟封闭术的精准医疗应用研究意义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窝沟封闭的精准医疗经济性：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窝沟封闭术是一种经济实惠的治疗方法，可以有效地降低儿童和青少年患龋齿的风险，从而节省医疗费用。</a:t>
            </a:r>
          </a:p>
          <a:p>
            <a:r>
              <a:t>2. 窝沟封闭术的费用相对较低，可以为大多数家庭所接受。</a:t>
            </a:r>
          </a:p>
          <a:p>
            <a:r>
              <a:t>3. 窝沟封闭术可以有效地预防龋齿，从而减少儿童和青少年因龋齿而缺课或请假的次数，提高他们的学习效率和工作效率。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窝沟封闭的精准医疗伦理性：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窝沟封闭术是一种符合伦理道德的治疗方法，它尊重儿童和青少年的自主权和知情权。</a:t>
            </a:r>
          </a:p>
          <a:p>
            <a:r>
              <a:t>2. 窝沟封闭术的操作过程简单、快速，不会对儿童和青少年造成任何痛苦。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窝沟封闭术的精准医疗应用研究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技术基础研究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深入理解窝沟封闭术的机理,阐明其在预防龋齿中的作用。</a:t>
            </a:r>
          </a:p>
          <a:p>
            <a:r>
              <a:t>2. 建立窝沟封闭术的精准医疗模型,预测窝沟龋的发生风险。</a:t>
            </a:r>
          </a:p>
          <a:p>
            <a:r>
              <a:t>3. 开发窝沟封闭术的新材料和新技术,提高窝沟封闭术的有效性和安全性。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临床应用研究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开展窝沟封闭术的临床试验,评估其在不同人群中的有效性。</a:t>
            </a:r>
          </a:p>
          <a:p>
            <a:r>
              <a:t>2. 建立窝沟封闭术的临床指南,指导临床医生正确实施窝沟封闭术。</a:t>
            </a:r>
          </a:p>
          <a:p>
            <a:r>
              <a:t>3. 推广窝沟封闭术的应用,提高儿童和青少年的口腔健康水平。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健康经济学研究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评估窝沟封闭术的成本效益,确定其在公共卫生中的价值。</a:t>
            </a:r>
          </a:p>
          <a:p>
            <a:r>
              <a:t>2. 建立窝沟封闭术的经济模型,为政策制定者提供决策支持。</a:t>
            </a:r>
          </a:p>
          <a:p>
            <a:r>
              <a:t>3. 促进窝沟封闭术的纳入公共卫生政策,提高窝沟封闭术的可及性。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开发人工智能算法,辅助窝沟龋的诊断和窝沟封闭术的决策。</a:t>
            </a:r>
          </a:p>
          <a:p>
            <a:r>
              <a:t>2. 建立人工智能模型,预测窝沟龋的发生风险和窝沟封闭术的效果。</a:t>
            </a:r>
          </a:p>
          <a:p>
            <a:r>
              <a:t>3. 探索人工智能在窝沟封闭术中的应用,提高窝沟封闭术的精准性和有效性。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开发窝沟封闭术的移动应用程序,提高窝沟封闭术的宣传和推广。</a:t>
            </a:r>
          </a:p>
          <a:p>
            <a:r>
              <a:t>2. 建立窝沟封闭术的在线数据库,收集和管理窝沟封闭术的临床数据。</a:t>
            </a:r>
          </a:p>
          <a:p>
            <a:r>
              <a:t>3. 探索区块链技术在窝沟封闭术中的应用,提高窝沟封闭术的安全性。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伦理学研究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探讨窝沟封闭术的伦理问题,如儿童同意权和隐匿缺陷。</a:t>
            </a:r>
          </a:p>
          <a:p>
            <a:r>
              <a:t>2. 建立窝沟封闭术的伦理指南,指导临床医生和研究人员正确实施窝沟封闭术。</a:t>
            </a:r>
          </a:p>
          <a:p>
            <a:r>
              <a:t>3. 促进窝沟封闭术的伦理研究,提高窝沟封闭术的安全性。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窝沟封闭术精准医疗应用效果评价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窝沟封闭术的精准医疗应用研究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窝沟封闭术精准医疗应用效果评价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窝沟封闭术精准医疗应用效果评价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窝沟封闭术后龋齿发生率统计：阐述窝沟封闭術后龋齿发生率的下降情况。</a:t>
            </a:r>
          </a:p>
          <a:p>
            <a:r>
              <a:t>2. 患龋风险降低程度分析：明确窝沟封闭術对降低患龋风险的程度。</a:t>
            </a:r>
          </a:p>
          <a:p>
            <a:r>
              <a:t>3. 窝沟密封剂长期效果研究：验证窝沟封闭術的长期维护效果。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窝沟封闭术应用效果的分子生物学机制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窝沟封闭术对牙釉质的影响：描述窝沟封闭術对牙釉质的保护作用。</a:t>
            </a:r>
          </a:p>
          <a:p>
            <a:r>
              <a:t>2. 窝沟封闭术对牙菌斑的抑制作用：阐述窝沟封闭術抑制牙菌斑形成的机制。</a:t>
            </a:r>
          </a:p>
          <a:p>
            <a:r>
              <a:t>3. 窝沟封闭术对牙本质的再矿化作用：明确窝沟封闭術促使牙本质再矿化的机制。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窝沟封闭术精准医疗应用效果评价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窝沟封闭术应用风险评估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窝沟封闭术的并发症统计：呈现窝沟封闭術导致的并发症及其發生率。</a:t>
            </a:r>
          </a:p>
          <a:p>
            <a:r>
              <a:t>2. 窝沟封闭術对牙齿结构的影响评估：阐明窝沟封闭術对牙齿结构的潜在影响。</a:t>
            </a:r>
          </a:p>
          <a:p>
            <a:r>
              <a:t>3. 窝沟封闭術与其他龋齿预防措施的比较：阐述窝沟封闭術的优势和劣势。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窝沟封闭术精准医疗应用的经济效益评估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窝沟封闭术成本效益分析：对比窝沟封闭術与其他龋齿预防措施的成本效益。</a:t>
            </a:r>
          </a:p>
          <a:p>
            <a:r>
              <a:t>2. 窝沟封闭术对医疗资源的利用情况：评估窝沟封闭術对医疗资源利用的优化。</a:t>
            </a:r>
          </a:p>
          <a:p>
            <a:r>
              <a:t>3. 窝沟封闭术对儿童和青少年口腔健康水平的影响：闡述窩溝封闭術对兒童和青少年口腔健康水平的改善。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窝沟封闭术精准医疗应用效果评价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窝沟封闭术精准医疗应用的伦理问题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窝沟封闭术的知情同意问题：探讨窝沟封闭術实施前是否应获得患儿的知情同意。</a:t>
            </a:r>
          </a:p>
          <a:p>
            <a:r>
              <a:t>2. 窝沟封闭术的隐私保护问题：阐述窩溝封闭術实施过程中如何保护患儿的隐私。</a:t>
            </a:r>
          </a:p>
          <a:p>
            <a:r>
              <a:t>3. 窝沟封闭术的利益分配问题：探討窩溝封闭術的实施对患儿、医生和医疗机构的利益分配。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窝沟封闭术精准医疗应用的未来展望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窝沟封闭术的新型材料研究：展望窝沟封闭術中新型材料的研发和应用。</a:t>
            </a:r>
          </a:p>
          <a:p>
            <a:r>
              <a:t>2. 窝沟封闭术的智能化技术研究：阐述窩溝封闭術中智能化技术的应用前景。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窝沟封闭术精准医疗应用伦理问题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窝沟封闭术的精准医疗应用研究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窝沟封闭术精准医疗应用伦理问题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窝沟封闭术精准医疗应用伦理问题概述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窝沟封闭术精准医疗应用伦理问题涉及个人自主权、知情同意、数据隐私、公平获得等多个方面。</a:t>
            </a:r>
          </a:p>
          <a:p>
            <a:r>
              <a:t>2. 窝沟封闭术是一种预防龋齿的牙齿保健措施，在精准医疗应用中，需要考虑患者的个人情况、基因信息、口腔健康状况等因素，以实现个性化的治疗方案。</a:t>
            </a:r>
          </a:p>
          <a:p>
            <a:r>
              <a:t>3. 在窝沟封闭术精准医疗应用中，应尊重患者的个人自主权，确保患者在充分了解治疗方案、风险和收益后，自主做出是否接受治疗的决定。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窝沟封闭术精准医疗应用中个人隐私保护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窝沟封闭术精准医疗应用中，需要收集患者的基因信息、口腔健康状况等个人隐私信息。</a:t>
            </a:r>
          </a:p>
          <a:p>
            <a:r>
              <a:t>2. 在收集和使用这些信息时，应遵循数据隐私保护的相关法律法规，确保患者的个人隐私得到保护。</a:t>
            </a:r>
          </a:p>
          <a:p>
            <a:r>
              <a:t>3. 应建立完善的数据安全管理制度，防止个人隐私信息泄露或被滥用。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窝沟封闭术精准医疗应用伦理问题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窝沟封闭术精准医疗应用是一种先进的治疗技术，但其费用相对较高，可能导致部分患者无法获得治疗。</a:t>
            </a:r>
          </a:p>
          <a:p>
            <a:r>
              <a:t>2. 政府和相关机构应制定政策，确保所有患者都能公平获得窝沟封闭术精准医疗应用的机会。</a:t>
            </a:r>
          </a:p>
          <a:p>
            <a:r>
              <a:t>3. 可以通过政府补贴、医疗保险等方式，减轻患者的经济负担，提高窝沟封闭术精准医疗应用的可及性。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窝沟封闭术精准医疗应用中医疗责任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在窝沟封闭术精准医疗应用中，医疗机构和医务人员应承担相应的医疗责任。</a:t>
            </a:r>
          </a:p>
          <a:p>
            <a:r>
              <a:t>2. 医疗机构和医务人员应严格遵守相关医疗规范和标准，确保窝沟封闭术精准医疗应用的安全性和有效性。</a:t>
            </a:r>
          </a:p>
          <a:p>
            <a:r>
              <a:t>3. 如果窝沟封闭术精准医疗应用导致患者出现不良后果，医疗机构和医务人员应承担相应的法律责任。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窝沟封闭术精准医疗应用中的公平获得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https://d.book118.com/198134065057006046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窝沟封闭术的精准医疗应用研究意义</vt:lpstr>
      <vt:lpstr> 窝沟封闭术的精准医疗应用研究意义</vt:lpstr>
      <vt:lpstr> 窝沟封闭术的精准医疗应用研究意义</vt:lpstr>
      <vt:lpstr> 窝沟封闭术的精准医疗应用研究意义</vt:lpstr>
      <vt:lpstr> 窝沟封闭术精准医疗应用技术研究</vt:lpstr>
      <vt:lpstr> 窝沟封闭术精准医疗应用技术研究</vt:lpstr>
      <vt:lpstr> 窝沟封闭术精准医疗应用技术研究</vt:lpstr>
      <vt:lpstr> 窝沟封闭术精准医疗应用技术研究</vt:lpstr>
      <vt:lpstr> 窝沟封闭术精准医疗应用效果评价</vt:lpstr>
      <vt:lpstr> 窝沟封闭术精准医疗应用效果评价</vt:lpstr>
      <vt:lpstr> 窝沟封闭术精准医疗应用效果评价</vt:lpstr>
      <vt:lpstr> 窝沟封闭术精准医疗应用效果评价</vt:lpstr>
      <vt:lpstr> 窝沟封闭术精准医疗应用伦理问题</vt:lpstr>
      <vt:lpstr> 窝沟封闭术精准医疗应用伦理问题</vt:lpstr>
      <vt:lpstr> 窝沟封闭术精准医疗应用伦理问题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2024-09-27T07:18:39.764</cp:lastPrinted>
  <dcterms:created xsi:type="dcterms:W3CDTF">2024-09-26T23:18:39Z</dcterms:created>
  <dcterms:modified xsi:type="dcterms:W3CDTF">2024-09-26T23:18:41Z</dcterms:modified>
</cp:coreProperties>
</file>