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B439E-D562-4D81-94D7-63B2F3FA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73E92-5041-48D3-B9EB-9D1DCC89E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55B5D-13C9-4C79-943C-B817389C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C0646-F098-433A-A04E-33B42F075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023CC-961A-4D91-B345-5EA81D88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9AFEE1-B058-4960-B104-6C438624E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6FAB7-C14A-4901-91F7-75446D8D9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1B482-9439-4512-AB27-AFF978CC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6442D-41A3-4FF2-9BE6-9971B1F1D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DC86-00F3-4E66-80D6-A10C681E7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2AB4F-A47C-41CC-92AC-B796EA976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36071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农业行业管理者培训掌握企业管理与战略规划的重要方面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企业管理与战略规划概述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市场营销策略与客户关系管理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财务管理与风险防范措施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供应链管理与协同创新发展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企业文化建设与领导力提升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企业管理与战略规划概述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82" b="189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企业管理是指通过一系列组织、协调、计划和监督活动，对企业资源进行合理利用，实现企业目标的过程。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企业管理对于企业的生存和发展具有重要意义，它可以帮助企业提高效率、降低成本、优化资源配置，从而增强企业的竞争力和盈利能力。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812" r="681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战略规划是企业为实现长期发展目标而制定的全面、系统的计划，包括目标设定、环境分析、资源配置、风险评估等方面。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战略规划可以帮助企业明确发展方向和目标，合理配置资源，应对市场变化和风险挑战，提高企业的可持续发展能力和综合竞争力。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战略规划的概念及意义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农业行业具有生产周期长、受自然因素影响大、市场风险高等特点，同时农业生产涉及土地、水资源、劳动力等多种生产要素。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农业行业面临着资源环境压力、市场竞争激烈、技术创新不足等挑战，需要加强企业管理，提高生产效率和质量，实现可持续发展。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通过减少不必要的管理层级，实现组织扁平化，加快决策传导速度。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精简管理层级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明确部门职责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清晰界定各部门职责边界，避免职能重叠和资源浪费。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对业务流程进行全面梳理，消除冗余环节，提高工作效率。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优化组织架构，提高运营效率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11" b="9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选拔与培养优秀管理团队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制定科学的选拔标准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根据岗位要求和企业文化，制定全面的选拔标准，包括知识、技能、经验等多方面。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完善选拔程序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通过笔试、面试、评估中心等多种手段，确保选拔出具备领导潜力和团队精神的优秀人才。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注重培养与激励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为管理团队提供系统的培训和发展机会，通过股权激励、晋升机会等激励措施，激发其积极性和创造力。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关注员工成长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建立完善的职业发展通道和培训体系，帮助员工提升技能和能力，实现个人价值。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强化员工关怀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关注员工工作和生活平衡，提供健康、安全的工作环境，增强员工的归属感和忠诚度。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物质激励与精神激励相结合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通过合理的薪酬体系、奖金、福利等物质激励手段，以及表彰、晋升、授权等精神激励手段，激发员工的工作热情。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激励机制设计及员工关怀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市场营销策略与客户关系管理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掌握问卷调查、访谈、观察等多种市场调研方法，了解行业趋势和消费者需求。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根据市场调研结果，分析目标市场的特点，选择合适的目标市场。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根据目标市场的需求和竞争状况，制定相应的市场定位策略，包括产品差异化、服务差异化等。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市场调研与定位策略制定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通过品牌名称、标志、口号等元素，塑造独特的品牌形象，提升品牌知名度。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运用广告、公关、促销等多种手段，将品牌形象传播给目标受众，提高品牌美誉度。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掌握线上线下宣传推广方法，如社交媒体营销、搜索引擎优化、展会推广等。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品牌建设及宣传推广方法论述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https://d.book118.com/198136071006006036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2024-09-15T03:33:55.884</cp:lastPrinted>
  <dcterms:created xsi:type="dcterms:W3CDTF">2024-09-14T19:33:55Z</dcterms:created>
  <dcterms:modified xsi:type="dcterms:W3CDTF">2024-09-14T19:33:58Z</dcterms:modified>
</cp:coreProperties>
</file>