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6FAD6-825F-4744-BBFC-43AD26756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A7637-EF03-4746-8823-8FBCFE98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B009C-5885-49D8-AEBD-4B21B0F9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70214-7859-48D1-9412-50FABC63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FB89A-5D55-4917-8748-D5718A72D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71FD2-6BA5-4941-AD97-0D9C284F9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56B97-00DF-4E15-93FB-35B9DCAEF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A517C-A359-46ED-8333-B3C90F12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4EA63-4680-45D7-96CC-216AF130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CE40B-3712-4BD0-B374-0FDBCCE9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81B68-6CAB-4EFB-930D-BC138A0D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7011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浪潮新型园区交换网络方案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浪潮交换网络架构设计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关键技术与创新点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方案实施与部署计划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方案效果评估与优化建议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现有园区网络架构多采用传统交换机堆叠方式，扩展性差且维护成本高。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网络架构陈旧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带宽瓶颈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随着园区内业务和数据量的不断增长，现有网络带宽已无法满足需求，导致网络拥堵和性能下降。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传统园区网络在安全防护方面存在诸多漏洞，容易受到网络攻击和数据泄露风险。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园区网络现状及挑战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新型交换网络需要具备高性能的数据交换能力，以满足园区内不断增长的业务需求。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网络架构需要具备高扩展性，以便根据业务需求灵活调整网络规模和配置。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高扩展性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新型交换网络需要采用先进的安全防护技术，确保网络安全和数据安全。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高安全性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新型交换网络需求分析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通过采用高性能交换机和优化的网络架构，提升园区网络整体性能，降低网络拥堵和延迟。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提升网络性能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采用模块化设计和虚拟化技术，实现网络的灵活扩展和快速部署，满足园区不断变化的业务需求。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实现灵活扩展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67" b="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通过引入先进的安全防护技术和策略，提高园区网络的安全性，降低数据泄露和网络攻击风险。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浪潮交换网络架构设计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将网络架构划分为核心层、汇聚层和接入层，实现层次化、模块化的设计，便于扩展和管理。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在网络架构中融入安全设计，包括访问控制、防火墙、入侵检测等，确保网络安全。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采用冗余设计，确保网络的高可用性，避免单点故障。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考虑到未来业务增长，设计具有良好扩展性的网络架构，便于升级和扩容。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高性能交换机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高速互联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路由协议支持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核心层设计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270" b="52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17" r="9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采用高性能、大容量的核心交换机，支持高速数据传输和处理能力。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部署双核心交换机，实现设备级冗余，提高网络可靠性。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核心交换机之间采用高速互联技术，如10G/40G/100G以太网技术，确保数据传输效率。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支持多种路由协议，如OSPF、BGP等，实现网络灵活配置和高效路由。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采用高性能汇聚交换机，支持多层交换和路由功能。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汇聚交换机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上联核心层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下联接入层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通过双链路上联至核心层交换机，实现链路冗余和负载均衡。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通过多条链路下联至接入层设备，提供灵活的接入方式和高可用性。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在汇聚层实现安全控制功能，如访问控制列表（ACL）、防火墙等，提高网络安全性。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汇聚层设计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798" r="2379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接入层设计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采用高性能接入交换机，支持多种接入方式和灵活的端口配置。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提供多种用户接入方式，如有线接入、无线接入等，满足用户多样化需求。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实施端口安全策略，如MAC地址绑定、端口隔离等，提高网络安全性。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在接入层实施QoS策略，保障关键业务的数据传输质量和带宽需求。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接入交换机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用户接入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端口安全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QoS保障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关键技术与创新点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支持超高速数据交换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浪潮新型园区交换网络方案采用先进的高速交换芯片和算法，支持高达数百Gbps的数据交换速率，满足大规模数据中心和云计算应用的需求。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低延迟高吞吐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通过优化数据路径和处理流程，降低交换延迟，提高网络吞吐量，确保关键业务的高性能传输。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多协议支持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兼容多种主流网络协议，如Ethernet、InfiniBand、RoCE等，实现灵活高效的网络互联。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高速交换技术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实时监测网络流量，根据链路带宽、负载情况等因素进行智能调度，实现网络流量的动态负载均衡，避免网络拥塞。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动态负载均衡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支持基于业务类型的优先级调度，确保关键业务数据优先传输，提高网络服务质量。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业务优先级保障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提供丰富的QoS策略配置选项，可根据用户需求定制不同业务流的传输质量和带宽保障。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智能QoS策略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智能流量调度技术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https://d.book118.com/198137011113006034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2024-09-13T05:58:23.686</cp:lastPrinted>
  <dcterms:created xsi:type="dcterms:W3CDTF">2024-09-12T21:58:23Z</dcterms:created>
  <dcterms:modified xsi:type="dcterms:W3CDTF">2024-09-12T21:58:25Z</dcterms:modified>
</cp:coreProperties>
</file>