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9C3A7-02A0-4AEA-835F-20D24C805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53EEF-7A16-4DAF-AAAF-6421E138D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32FE9-1EC3-49F6-B627-72797D0FE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F281B2-4915-4B16-8AF0-972D3A8C3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F769B7-DC8F-4266-8D2A-F844C724E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62C303-C414-494D-A828-F26A729A1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EB2D0C-BCF6-4D9F-85A2-6CD7488B3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1BA425-29D3-465E-BFD2-AA083700E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26EA50-010B-44FB-A4EB-FA4729951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32601-DD8A-4F50-ABD2-5F9509301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699C0-660D-49B9-A29F-6069FBFE2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3705003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《货币银行学》课件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货币银行学概述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货币与金融市场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银行体系与运行机制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货币政策与金融监管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货币银行学的发展动态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货币银行学概述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货币银行学的定义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货币银行学是一门研究货币、信用、银行以及其他金融机构及其相互关系的经济学科。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货币银行学主要研究货币的起源、职能、供给与需求，以及货币与经济运行的关系。它还涉及信用的本质、形式及其在经济中的作用，以及银行的经营、管理及其在金融体系中的地位和作用。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货币银行学的研究对象包括货币、信用、银行和金融市场等方面。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银行学研究货币的起源、职能、供给与需求，以及货币与经济运行的关系。它还研究信用的本质、形式及其在经济中的作用，以及银行的经营、管理及其在金融体系中的地位和作用。此外，货币银行学还涉及金融市场的运行机制、金融工具、金融市场监管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货币银行学的研究对象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货币银行学具有综合性、应用性和实践性的特点。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银行学是一门综合性学科，它综合了经济学、金融学、会计学等多个学科的知识，研究货币、信用、银行和金融市场的运作规律。同时，货币银行学也是一门应用性很强的学科，它为金融实践提供了理论指导，有助于人们更好地理解金融市场的运作和风险。此外，货币银行学还具有实践性特点，它不仅关注理论问题，还关注实际问题，为解决现实中的金融问题提供了思路和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货币银行学的学科特点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货币与金融市场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货币的种类与职能是货币银行学的重要内容，涉及到货币的起源、发展以及在现代经济中的角色和功能。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货币的种类包括硬币、纸币、电子货币等，每种货币都有其特定的职能，如价值尺度、流通手段、支付手段等。此外，货币的演变历程也反映了人类社会经济的发展和变革。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货币的种类与职能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金融市场是资金供求双方交易的场所，其构成与功能对于理解货币银行学至关重要。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金融市场由金融机构、金融工具和金融交易规则等组成，其主要功能包括融资、投资、风险管理等。金融市场的运行对于国家经济增长、企业发展以及个人财富管理都具有重要意义。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金融市场的构成与功能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金融市场的运行机制是金融交易和资金流动的内在规律，是货币银行学的重要研究对象。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金融市场的运行机制包括利率机制、汇率机制、资产价格机制等，这些机制相互作用，共同影响着金融市场的运行。深入理解金融市场的运行机制有助于更好地把握市场动态，做出合理的投资决策。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金融市场的运行机制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银行体系与运行机制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https://d.book118.com/198137050037006025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2024-09-01T20:45:05.184</cp:lastPrinted>
  <dcterms:created xsi:type="dcterms:W3CDTF">2024-09-01T12:45:05Z</dcterms:created>
  <dcterms:modified xsi:type="dcterms:W3CDTF">2024-09-01T12:45:07Z</dcterms:modified>
</cp:coreProperties>
</file>