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15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358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5D40C8-BC73-4D9E-BC52-9002CBCF2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9DAEFE-3B53-4508-A4B5-00541C6A1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2AC381-8F6C-469B-B562-281B79F55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0AE01D-A236-4583-BD5D-1EBDA852B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A43B3A-F369-4FBC-A3C3-9B4134968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1D3275-9773-458E-8D10-46DBC7DF4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93B115-A20F-4934-9422-567AECDBC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FA8E88-F68C-47A1-945E-3B8D94D41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0D947C-40FF-4767-ADF1-3947226199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EA83C4-DD35-4049-AF63-3229C157D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66D990-3A55-4AA5-83C1-EC657537C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143" r:id="rId2"/>
    <p:sldLayoutId id="2147492144" r:id="rId3"/>
    <p:sldLayoutId id="2147492145" r:id="rId4"/>
    <p:sldLayoutId id="2147492146" r:id="rId5"/>
    <p:sldLayoutId id="2147492147" r:id="rId6"/>
    <p:sldLayoutId id="2147492148" r:id="rId7"/>
    <p:sldLayoutId id="2147492149" r:id="rId8"/>
    <p:sldLayoutId id="2147492150" r:id="rId9"/>
    <p:sldLayoutId id="2147492151" r:id="rId10"/>
    <p:sldLayoutId id="214749215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14" Type="http://schemas.openxmlformats.org/officeDocument/2006/relationships/tags" Target="../tags/tag182.xml" /><Relationship Id="rId15" Type="http://schemas.openxmlformats.org/officeDocument/2006/relationships/tags" Target="../tags/tag183.xml" /><Relationship Id="rId16" Type="http://schemas.openxmlformats.org/officeDocument/2006/relationships/tags" Target="../tags/tag184.xml" /><Relationship Id="rId17" Type="http://schemas.openxmlformats.org/officeDocument/2006/relationships/tags" Target="../tags/tag185.xml" /><Relationship Id="rId18" Type="http://schemas.openxmlformats.org/officeDocument/2006/relationships/tags" Target="../tags/tag186.xml" /><Relationship Id="rId19" Type="http://schemas.openxmlformats.org/officeDocument/2006/relationships/tags" Target="../tags/tag187.xml" /><Relationship Id="rId2" Type="http://schemas.openxmlformats.org/officeDocument/2006/relationships/tags" Target="../tags/tag170.xml" /><Relationship Id="rId20" Type="http://schemas.openxmlformats.org/officeDocument/2006/relationships/tags" Target="../tags/tag188.xml" /><Relationship Id="rId21" Type="http://schemas.openxmlformats.org/officeDocument/2006/relationships/tags" Target="../tags/tag189.xml" /><Relationship Id="rId22" Type="http://schemas.openxmlformats.org/officeDocument/2006/relationships/tags" Target="../tags/tag190.xml" /><Relationship Id="rId23" Type="http://schemas.openxmlformats.org/officeDocument/2006/relationships/tags" Target="../tags/tag191.xml" /><Relationship Id="rId24" Type="http://schemas.openxmlformats.org/officeDocument/2006/relationships/tags" Target="../tags/tag192.xml" /><Relationship Id="rId25" Type="http://schemas.openxmlformats.org/officeDocument/2006/relationships/tags" Target="../tags/tag193.xml" /><Relationship Id="rId26" Type="http://schemas.openxmlformats.org/officeDocument/2006/relationships/tags" Target="../tags/tag194.xml" /><Relationship Id="rId27" Type="http://schemas.openxmlformats.org/officeDocument/2006/relationships/tags" Target="../tags/tag195.xml" /><Relationship Id="rId28" Type="http://schemas.openxmlformats.org/officeDocument/2006/relationships/tags" Target="../tags/tag196.xml" /><Relationship Id="rId29" Type="http://schemas.openxmlformats.org/officeDocument/2006/relationships/tags" Target="../tags/tag197.xml" /><Relationship Id="rId3" Type="http://schemas.openxmlformats.org/officeDocument/2006/relationships/tags" Target="../tags/tag171.xml" /><Relationship Id="rId30" Type="http://schemas.openxmlformats.org/officeDocument/2006/relationships/tags" Target="../tags/tag198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17" Type="http://schemas.openxmlformats.org/officeDocument/2006/relationships/tags" Target="../tags/tag214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tags" Target="../tags/tag22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8.xml" /><Relationship Id="rId11" Type="http://schemas.openxmlformats.org/officeDocument/2006/relationships/tags" Target="../tags/tag239.xml" /><Relationship Id="rId12" Type="http://schemas.openxmlformats.org/officeDocument/2006/relationships/tags" Target="../tags/tag240.xml" /><Relationship Id="rId13" Type="http://schemas.openxmlformats.org/officeDocument/2006/relationships/tags" Target="../tags/tag241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0.xml" /><Relationship Id="rId11" Type="http://schemas.openxmlformats.org/officeDocument/2006/relationships/tags" Target="../tags/tag251.xml" /><Relationship Id="rId12" Type="http://schemas.openxmlformats.org/officeDocument/2006/relationships/tags" Target="../tags/tag252.xml" /><Relationship Id="rId13" Type="http://schemas.openxmlformats.org/officeDocument/2006/relationships/tags" Target="../tags/tag253.xml" /><Relationship Id="rId14" Type="http://schemas.openxmlformats.org/officeDocument/2006/relationships/tags" Target="../tags/tag254.xml" /><Relationship Id="rId15" Type="http://schemas.openxmlformats.org/officeDocument/2006/relationships/tags" Target="../tags/tag255.xml" /><Relationship Id="rId16" Type="http://schemas.openxmlformats.org/officeDocument/2006/relationships/tags" Target="../tags/tag256.xml" /><Relationship Id="rId17" Type="http://schemas.openxmlformats.org/officeDocument/2006/relationships/tags" Target="../tags/tag257.xml" /><Relationship Id="rId18" Type="http://schemas.openxmlformats.org/officeDocument/2006/relationships/tags" Target="../tags/tag258.xml" /><Relationship Id="rId19" Type="http://schemas.openxmlformats.org/officeDocument/2006/relationships/tags" Target="../tags/tag259.xml" /><Relationship Id="rId2" Type="http://schemas.openxmlformats.org/officeDocument/2006/relationships/tags" Target="../tags/tag242.xml" /><Relationship Id="rId20" Type="http://schemas.openxmlformats.org/officeDocument/2006/relationships/tags" Target="../tags/tag260.xml" /><Relationship Id="rId21" Type="http://schemas.openxmlformats.org/officeDocument/2006/relationships/tags" Target="../tags/tag261.xml" /><Relationship Id="rId22" Type="http://schemas.openxmlformats.org/officeDocument/2006/relationships/tags" Target="../tags/tag262.xml" /><Relationship Id="rId23" Type="http://schemas.openxmlformats.org/officeDocument/2006/relationships/tags" Target="../tags/tag263.xml" /><Relationship Id="rId24" Type="http://schemas.openxmlformats.org/officeDocument/2006/relationships/tags" Target="../tags/tag264.xml" /><Relationship Id="rId25" Type="http://schemas.openxmlformats.org/officeDocument/2006/relationships/tags" Target="../tags/tag265.xml" /><Relationship Id="rId26" Type="http://schemas.openxmlformats.org/officeDocument/2006/relationships/tags" Target="../tags/tag266.xml" /><Relationship Id="rId27" Type="http://schemas.openxmlformats.org/officeDocument/2006/relationships/tags" Target="../tags/tag267.xml" /><Relationship Id="rId28" Type="http://schemas.openxmlformats.org/officeDocument/2006/relationships/tags" Target="../tags/tag268.xml" /><Relationship Id="rId29" Type="http://schemas.openxmlformats.org/officeDocument/2006/relationships/tags" Target="../tags/tag269.xml" /><Relationship Id="rId3" Type="http://schemas.openxmlformats.org/officeDocument/2006/relationships/tags" Target="../tags/tag243.xml" /><Relationship Id="rId30" Type="http://schemas.openxmlformats.org/officeDocument/2006/relationships/tags" Target="../tags/tag270.xml" /><Relationship Id="rId4" Type="http://schemas.openxmlformats.org/officeDocument/2006/relationships/tags" Target="../tags/tag244.xml" /><Relationship Id="rId5" Type="http://schemas.openxmlformats.org/officeDocument/2006/relationships/tags" Target="../tags/tag245.xml" /><Relationship Id="rId6" Type="http://schemas.openxmlformats.org/officeDocument/2006/relationships/tags" Target="../tags/tag246.xml" /><Relationship Id="rId7" Type="http://schemas.openxmlformats.org/officeDocument/2006/relationships/tags" Target="../tags/tag247.xml" /><Relationship Id="rId8" Type="http://schemas.openxmlformats.org/officeDocument/2006/relationships/tags" Target="../tags/tag248.xml" /><Relationship Id="rId9" Type="http://schemas.openxmlformats.org/officeDocument/2006/relationships/tags" Target="../tags/tag24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9.xml" /><Relationship Id="rId11" Type="http://schemas.openxmlformats.org/officeDocument/2006/relationships/tags" Target="../tags/tag280.xml" /><Relationship Id="rId12" Type="http://schemas.openxmlformats.org/officeDocument/2006/relationships/tags" Target="../tags/tag281.xml" /><Relationship Id="rId13" Type="http://schemas.openxmlformats.org/officeDocument/2006/relationships/tags" Target="../tags/tag282.xml" /><Relationship Id="rId14" Type="http://schemas.openxmlformats.org/officeDocument/2006/relationships/tags" Target="../tags/tag283.xml" /><Relationship Id="rId15" Type="http://schemas.openxmlformats.org/officeDocument/2006/relationships/tags" Target="../tags/tag284.xml" /><Relationship Id="rId2" Type="http://schemas.openxmlformats.org/officeDocument/2006/relationships/tags" Target="../tags/tag271.xml" /><Relationship Id="rId3" Type="http://schemas.openxmlformats.org/officeDocument/2006/relationships/tags" Target="../tags/tag272.xml" /><Relationship Id="rId4" Type="http://schemas.openxmlformats.org/officeDocument/2006/relationships/tags" Target="../tags/tag273.xml" /><Relationship Id="rId5" Type="http://schemas.openxmlformats.org/officeDocument/2006/relationships/tags" Target="../tags/tag274.xml" /><Relationship Id="rId6" Type="http://schemas.openxmlformats.org/officeDocument/2006/relationships/tags" Target="../tags/tag275.xml" /><Relationship Id="rId7" Type="http://schemas.openxmlformats.org/officeDocument/2006/relationships/tags" Target="../tags/tag276.xml" /><Relationship Id="rId8" Type="http://schemas.openxmlformats.org/officeDocument/2006/relationships/tags" Target="../tags/tag277.xml" /><Relationship Id="rId9" Type="http://schemas.openxmlformats.org/officeDocument/2006/relationships/tags" Target="../tags/tag27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93.xml" /><Relationship Id="rId11" Type="http://schemas.openxmlformats.org/officeDocument/2006/relationships/tags" Target="../tags/tag294.xml" /><Relationship Id="rId12" Type="http://schemas.openxmlformats.org/officeDocument/2006/relationships/tags" Target="../tags/tag295.xml" /><Relationship Id="rId13" Type="http://schemas.openxmlformats.org/officeDocument/2006/relationships/tags" Target="../tags/tag296.xml" /><Relationship Id="rId14" Type="http://schemas.openxmlformats.org/officeDocument/2006/relationships/tags" Target="../tags/tag297.xml" /><Relationship Id="rId15" Type="http://schemas.openxmlformats.org/officeDocument/2006/relationships/tags" Target="../tags/tag298.xml" /><Relationship Id="rId16" Type="http://schemas.openxmlformats.org/officeDocument/2006/relationships/tags" Target="../tags/tag299.xml" /><Relationship Id="rId17" Type="http://schemas.openxmlformats.org/officeDocument/2006/relationships/tags" Target="../tags/tag300.xml" /><Relationship Id="rId18" Type="http://schemas.openxmlformats.org/officeDocument/2006/relationships/tags" Target="../tags/tag301.xml" /><Relationship Id="rId19" Type="http://schemas.openxmlformats.org/officeDocument/2006/relationships/tags" Target="../tags/tag302.xml" /><Relationship Id="rId2" Type="http://schemas.openxmlformats.org/officeDocument/2006/relationships/tags" Target="../tags/tag285.xml" /><Relationship Id="rId20" Type="http://schemas.openxmlformats.org/officeDocument/2006/relationships/tags" Target="../tags/tag303.xml" /><Relationship Id="rId21" Type="http://schemas.openxmlformats.org/officeDocument/2006/relationships/tags" Target="../tags/tag304.xml" /><Relationship Id="rId22" Type="http://schemas.openxmlformats.org/officeDocument/2006/relationships/tags" Target="../tags/tag305.xml" /><Relationship Id="rId23" Type="http://schemas.openxmlformats.org/officeDocument/2006/relationships/tags" Target="../tags/tag306.xml" /><Relationship Id="rId24" Type="http://schemas.openxmlformats.org/officeDocument/2006/relationships/tags" Target="../tags/tag307.xml" /><Relationship Id="rId25" Type="http://schemas.openxmlformats.org/officeDocument/2006/relationships/tags" Target="../tags/tag308.xml" /><Relationship Id="rId26" Type="http://schemas.openxmlformats.org/officeDocument/2006/relationships/tags" Target="../tags/tag309.xml" /><Relationship Id="rId27" Type="http://schemas.openxmlformats.org/officeDocument/2006/relationships/tags" Target="../tags/tag310.xml" /><Relationship Id="rId28" Type="http://schemas.openxmlformats.org/officeDocument/2006/relationships/tags" Target="../tags/tag311.xml" /><Relationship Id="rId29" Type="http://schemas.openxmlformats.org/officeDocument/2006/relationships/tags" Target="../tags/tag312.xml" /><Relationship Id="rId3" Type="http://schemas.openxmlformats.org/officeDocument/2006/relationships/tags" Target="../tags/tag286.xml" /><Relationship Id="rId30" Type="http://schemas.openxmlformats.org/officeDocument/2006/relationships/tags" Target="../tags/tag313.xml" /><Relationship Id="rId4" Type="http://schemas.openxmlformats.org/officeDocument/2006/relationships/tags" Target="../tags/tag287.xml" /><Relationship Id="rId5" Type="http://schemas.openxmlformats.org/officeDocument/2006/relationships/tags" Target="../tags/tag288.xml" /><Relationship Id="rId6" Type="http://schemas.openxmlformats.org/officeDocument/2006/relationships/tags" Target="../tags/tag289.xml" /><Relationship Id="rId7" Type="http://schemas.openxmlformats.org/officeDocument/2006/relationships/tags" Target="../tags/tag290.xml" /><Relationship Id="rId8" Type="http://schemas.openxmlformats.org/officeDocument/2006/relationships/tags" Target="../tags/tag291.xml" /><Relationship Id="rId9" Type="http://schemas.openxmlformats.org/officeDocument/2006/relationships/tags" Target="../tags/tag29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314.xml" /><Relationship Id="rId3" Type="http://schemas.openxmlformats.org/officeDocument/2006/relationships/tags" Target="../tags/tag315.xml" /><Relationship Id="rId4" Type="http://schemas.openxmlformats.org/officeDocument/2006/relationships/tags" Target="../tags/tag3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25.xml" /><Relationship Id="rId11" Type="http://schemas.openxmlformats.org/officeDocument/2006/relationships/tags" Target="../tags/tag326.xml" /><Relationship Id="rId12" Type="http://schemas.openxmlformats.org/officeDocument/2006/relationships/tags" Target="../tags/tag327.xml" /><Relationship Id="rId13" Type="http://schemas.openxmlformats.org/officeDocument/2006/relationships/tags" Target="../tags/tag328.xml" /><Relationship Id="rId2" Type="http://schemas.openxmlformats.org/officeDocument/2006/relationships/tags" Target="../tags/tag317.xml" /><Relationship Id="rId3" Type="http://schemas.openxmlformats.org/officeDocument/2006/relationships/tags" Target="../tags/tag318.xml" /><Relationship Id="rId4" Type="http://schemas.openxmlformats.org/officeDocument/2006/relationships/tags" Target="../tags/tag319.xml" /><Relationship Id="rId5" Type="http://schemas.openxmlformats.org/officeDocument/2006/relationships/tags" Target="../tags/tag320.xml" /><Relationship Id="rId6" Type="http://schemas.openxmlformats.org/officeDocument/2006/relationships/tags" Target="../tags/tag321.xml" /><Relationship Id="rId7" Type="http://schemas.openxmlformats.org/officeDocument/2006/relationships/tags" Target="../tags/tag322.xml" /><Relationship Id="rId8" Type="http://schemas.openxmlformats.org/officeDocument/2006/relationships/tags" Target="../tags/tag323.xml" /><Relationship Id="rId9" Type="http://schemas.openxmlformats.org/officeDocument/2006/relationships/tags" Target="../tags/tag32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37.xml" /><Relationship Id="rId11" Type="http://schemas.openxmlformats.org/officeDocument/2006/relationships/tags" Target="../tags/tag338.xml" /><Relationship Id="rId12" Type="http://schemas.openxmlformats.org/officeDocument/2006/relationships/tags" Target="../tags/tag339.xml" /><Relationship Id="rId13" Type="http://schemas.openxmlformats.org/officeDocument/2006/relationships/tags" Target="../tags/tag340.xml" /><Relationship Id="rId14" Type="http://schemas.openxmlformats.org/officeDocument/2006/relationships/tags" Target="../tags/tag341.xml" /><Relationship Id="rId15" Type="http://schemas.openxmlformats.org/officeDocument/2006/relationships/tags" Target="../tags/tag342.xml" /><Relationship Id="rId16" Type="http://schemas.openxmlformats.org/officeDocument/2006/relationships/tags" Target="../tags/tag343.xml" /><Relationship Id="rId17" Type="http://schemas.openxmlformats.org/officeDocument/2006/relationships/tags" Target="../tags/tag344.xml" /><Relationship Id="rId18" Type="http://schemas.openxmlformats.org/officeDocument/2006/relationships/tags" Target="../tags/tag345.xml" /><Relationship Id="rId19" Type="http://schemas.openxmlformats.org/officeDocument/2006/relationships/tags" Target="../tags/tag346.xml" /><Relationship Id="rId2" Type="http://schemas.openxmlformats.org/officeDocument/2006/relationships/tags" Target="../tags/tag329.xml" /><Relationship Id="rId20" Type="http://schemas.openxmlformats.org/officeDocument/2006/relationships/tags" Target="../tags/tag347.xml" /><Relationship Id="rId21" Type="http://schemas.openxmlformats.org/officeDocument/2006/relationships/tags" Target="../tags/tag348.xml" /><Relationship Id="rId22" Type="http://schemas.openxmlformats.org/officeDocument/2006/relationships/tags" Target="../tags/tag349.xml" /><Relationship Id="rId23" Type="http://schemas.openxmlformats.org/officeDocument/2006/relationships/tags" Target="../tags/tag350.xml" /><Relationship Id="rId24" Type="http://schemas.openxmlformats.org/officeDocument/2006/relationships/tags" Target="../tags/tag351.xml" /><Relationship Id="rId25" Type="http://schemas.openxmlformats.org/officeDocument/2006/relationships/tags" Target="../tags/tag352.xml" /><Relationship Id="rId26" Type="http://schemas.openxmlformats.org/officeDocument/2006/relationships/tags" Target="../tags/tag353.xml" /><Relationship Id="rId27" Type="http://schemas.openxmlformats.org/officeDocument/2006/relationships/tags" Target="../tags/tag354.xml" /><Relationship Id="rId28" Type="http://schemas.openxmlformats.org/officeDocument/2006/relationships/tags" Target="../tags/tag355.xml" /><Relationship Id="rId29" Type="http://schemas.openxmlformats.org/officeDocument/2006/relationships/tags" Target="../tags/tag356.xml" /><Relationship Id="rId3" Type="http://schemas.openxmlformats.org/officeDocument/2006/relationships/tags" Target="../tags/tag330.xml" /><Relationship Id="rId30" Type="http://schemas.openxmlformats.org/officeDocument/2006/relationships/tags" Target="../tags/tag357.xml" /><Relationship Id="rId4" Type="http://schemas.openxmlformats.org/officeDocument/2006/relationships/tags" Target="../tags/tag331.xml" /><Relationship Id="rId5" Type="http://schemas.openxmlformats.org/officeDocument/2006/relationships/tags" Target="../tags/tag332.xml" /><Relationship Id="rId6" Type="http://schemas.openxmlformats.org/officeDocument/2006/relationships/tags" Target="../tags/tag333.xml" /><Relationship Id="rId7" Type="http://schemas.openxmlformats.org/officeDocument/2006/relationships/tags" Target="../tags/tag334.xml" /><Relationship Id="rId8" Type="http://schemas.openxmlformats.org/officeDocument/2006/relationships/tags" Target="../tags/tag335.xml" /><Relationship Id="rId9" Type="http://schemas.openxmlformats.org/officeDocument/2006/relationships/tags" Target="../tags/tag33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13713306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老年人合理用药须知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500" b="1" spc="300">
                <a:solidFill>
                  <a:schemeClr val="accent4"/>
                </a:solidFill>
                <a:latin typeface="+mj-ea"/>
                <a:ea typeface="+mj-ea"/>
              </a:rPr>
              <a:t>老年人用药基本原则</a:t>
            </a:r>
            <a:endParaRPr lang="zh-CN" altLang="en-US" sz="25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500" b="1" spc="300">
                <a:solidFill>
                  <a:schemeClr val="accent4"/>
                </a:solidFill>
                <a:latin typeface="+mj-ea"/>
                <a:ea typeface="+mj-ea"/>
              </a:rPr>
              <a:t>老年人常见用药问题</a:t>
            </a:r>
            <a:endParaRPr lang="zh-CN" altLang="en-US" sz="25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老年人合理用药的注意事项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老年人合理用药的促进措施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老年人合理用药的案例分析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500" b="1" spc="300">
                <a:solidFill>
                  <a:schemeClr val="accent4"/>
                </a:solidFill>
                <a:latin typeface="+mj-ea"/>
                <a:ea typeface="+mj-ea"/>
              </a:rPr>
              <a:t>总结与建议</a:t>
            </a:r>
            <a:endParaRPr lang="zh-CN" altLang="en-US" sz="25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老年人用药基本原则</a:t>
            </a:r>
            <a:endParaRPr lang="zh-CN" altLang="en-US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根据病情和医生的指导用药</a:t>
            </a:r>
            <a:endParaRPr lang="zh-CN" altLang="en-US"/>
          </a:p>
        </p:txBody>
      </p:sp>
      <p:sp>
        <p:nvSpPr>
          <p:cNvPr id="1049200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避免自行购买药物，以免产生不良反应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10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2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4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根据病情变化，及时调整用药方案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0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遵循医生的指导，按照处方用药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2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6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老年人身体状况复杂，用药需谨慎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尽量使用最少的药物种类和剂量</a:t>
            </a:r>
            <a:endParaRPr lang="zh-CN" altLang="en-US"/>
          </a:p>
        </p:txBody>
      </p:sp>
      <p:sp>
        <p:nvSpPr>
          <p:cNvPr id="1049262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2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6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2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4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6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8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老年人身体机能下降，药物代谢速度慢，容易产生不良反应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定期复查，根据病情调整药物种类和剂量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遵循医嘱，不要随意增减药物剂量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尽量选择副作用小、疗效确切的药物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注意药物的相互作用</a:t>
            </a:r>
            <a:endParaRPr lang="zh-CN" altLang="en-US"/>
          </a:p>
        </p:txBody>
      </p:sp>
      <p:sp>
        <p:nvSpPr>
          <p:cNvPr id="104934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老年人用药时，应遵循“少而精”的原则，避免同时使用多种药物。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老年人用药时，应考虑药物之间的相互作用，避免产生不良反应。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老年人的肝肾功能可能下降，药物代谢和排泄能力减弱，容易产生药物蓄积。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老年人用药时，应遵循医嘱，按时按量服用药物，避免自行增减药物剂量。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避免长期使用或滥用药物</a:t>
            </a:r>
            <a:endParaRPr lang="zh-CN" altLang="en-US"/>
          </a:p>
        </p:txBody>
      </p:sp>
      <p:sp>
        <p:nvSpPr>
          <p:cNvPr id="1049406" name="矩形 38"/>
          <p:cNvSpPr/>
          <p:nvPr>
            <p:custDataLst>
              <p:tags r:id="rId2"/>
            </p:custDataLst>
          </p:nvPr>
        </p:nvSpPr>
        <p:spPr>
          <a:xfrm rot="204112">
            <a:off x="14785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矩形 39"/>
          <p:cNvSpPr/>
          <p:nvPr>
            <p:custDataLst>
              <p:tags r:id="rId3"/>
            </p:custDataLst>
          </p:nvPr>
        </p:nvSpPr>
        <p:spPr>
          <a:xfrm>
            <a:off x="14832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TextBox 2"/>
          <p:cNvSpPr txBox="1"/>
          <p:nvPr>
            <p:custDataLst>
              <p:tags r:id="rId4"/>
            </p:custDataLst>
          </p:nvPr>
        </p:nvSpPr>
        <p:spPr>
          <a:xfrm>
            <a:off x="17205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长期使用药物可能导致耐药性增加，影响疗效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12" name="矩形 100"/>
          <p:cNvSpPr/>
          <p:nvPr>
            <p:custDataLst>
              <p:tags r:id="rId5"/>
            </p:custDataLst>
          </p:nvPr>
        </p:nvSpPr>
        <p:spPr>
          <a:xfrm rot="204112">
            <a:off x="6612811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矩形 101"/>
          <p:cNvSpPr/>
          <p:nvPr>
            <p:custDataLst>
              <p:tags r:id="rId6"/>
            </p:custDataLst>
          </p:nvPr>
        </p:nvSpPr>
        <p:spPr>
          <a:xfrm>
            <a:off x="66182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TextBox 2"/>
          <p:cNvSpPr txBox="1"/>
          <p:nvPr>
            <p:custDataLst>
              <p:tags r:id="rId7"/>
            </p:custDataLst>
          </p:nvPr>
        </p:nvSpPr>
        <p:spPr>
          <a:xfrm>
            <a:off x="6856175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滥用药物可能导致药物依赖，影响身体健康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18" name="矩形 122"/>
          <p:cNvSpPr/>
          <p:nvPr>
            <p:custDataLst>
              <p:tags r:id="rId8"/>
            </p:custDataLst>
          </p:nvPr>
        </p:nvSpPr>
        <p:spPr>
          <a:xfrm rot="204112">
            <a:off x="14785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矩形 123"/>
          <p:cNvSpPr/>
          <p:nvPr>
            <p:custDataLst>
              <p:tags r:id="rId9"/>
            </p:custDataLst>
          </p:nvPr>
        </p:nvSpPr>
        <p:spPr>
          <a:xfrm>
            <a:off x="14832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TextBox 2"/>
          <p:cNvSpPr txBox="1"/>
          <p:nvPr>
            <p:custDataLst>
              <p:tags r:id="rId10"/>
            </p:custDataLst>
          </p:nvPr>
        </p:nvSpPr>
        <p:spPr>
          <a:xfrm>
            <a:off x="17198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老年人应根据病情和医生建议合理用药，避免长期使用或滥用药物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24" name="矩形 89"/>
          <p:cNvSpPr/>
          <p:nvPr>
            <p:custDataLst>
              <p:tags r:id="rId11"/>
            </p:custDataLst>
          </p:nvPr>
        </p:nvSpPr>
        <p:spPr>
          <a:xfrm rot="204112">
            <a:off x="6612811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矩形 90"/>
          <p:cNvSpPr/>
          <p:nvPr>
            <p:custDataLst>
              <p:tags r:id="rId12"/>
            </p:custDataLst>
          </p:nvPr>
        </p:nvSpPr>
        <p:spPr>
          <a:xfrm>
            <a:off x="66182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TextBox 2"/>
          <p:cNvSpPr txBox="1"/>
          <p:nvPr>
            <p:custDataLst>
              <p:tags r:id="rId13"/>
            </p:custDataLst>
          </p:nvPr>
        </p:nvSpPr>
        <p:spPr>
          <a:xfrm>
            <a:off x="6854823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老年人在用药过程中应密切关注身体变化，及时调整用药方案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/>
        <p:cNvGrpSpPr/>
        <p:nvPr/>
      </p:nvGrpSpPr>
      <p:grpSpPr>
        <a:xfrm>
          <a:off x="0" y="0"/>
          <a:ext cx="0" cy="0"/>
        </a:xfrm>
      </p:grpSpPr>
      <p:sp>
        <p:nvSpPr>
          <p:cNvPr id="10494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老年人常见用药问题</a:t>
            </a:r>
            <a:endParaRPr lang="zh-CN" altLang="en-US"/>
          </a:p>
        </p:txBody>
      </p:sp>
      <p:sp>
        <p:nvSpPr>
          <p:cNvPr id="10494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/>
        <p:cNvGrpSpPr/>
        <p:nvPr/>
      </p:nvGrpSpPr>
      <p:grpSpPr>
        <a:xfrm>
          <a:off x="0" y="0"/>
          <a: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药物剂量不当</a:t>
            </a:r>
            <a:endParaRPr lang="zh-CN" altLang="en-US"/>
          </a:p>
        </p:txBody>
      </p:sp>
      <p:sp>
        <p:nvSpPr>
          <p:cNvPr id="1049548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50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52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老年人对药物的敏感性增加，容易产生不良反应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56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58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老年人的肝肾功能下降，药物代谢和排泄能力减弱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62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64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老年人的胃肠道功能减弱，药物吸收能力降低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68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70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老年人容易忘记服药，导致药物剂量不足或过量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/>
        <p:cNvGrpSpPr/>
        <p:nvPr/>
      </p:nvGrpSpPr>
      <p:grpSpPr>
        <a:xfrm>
          <a:off x="0" y="0"/>
          <a: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重复用药</a:t>
            </a:r>
            <a:endParaRPr lang="zh-CN" altLang="en-US"/>
          </a:p>
        </p:txBody>
      </p:sp>
      <p:sp>
        <p:nvSpPr>
          <p:cNvPr id="104960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3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3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64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定义：同一种药物重复使用，或者多种药物同时使用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预防措施：定期检查药物清单，避免重复用药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危害：增加药物副作用，可能导致药物中毒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原因：老年人记忆力减退，容易忘记已经服用过的药物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/>
        <p:cNvGrpSpPr/>
        <p:nvPr/>
      </p:nvGrpSpPr>
      <p:grpSpPr>
        <a:xfrm>
          <a:off x="0" y="0"/>
          <a: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不合理联合用药</a:t>
            </a:r>
            <a:endParaRPr lang="zh-CN" altLang="en-US"/>
          </a:p>
        </p:txBody>
      </p:sp>
      <p:sp>
        <p:nvSpPr>
          <p:cNvPr id="1049684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6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88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0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2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联合用药需要根据病情和药物特性进行合理选择和调整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4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6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98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老年人身体机能下降，对药物的耐受性降低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2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4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不同药物之间的相互作用可能导致不良反应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6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08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0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同时使用多种药物，可能导致药物相互作用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/>
        <p:cNvGrpSpPr/>
        <p:nvPr/>
      </p:nvGrpSpPr>
      <p:grpSpPr>
        <a:xfrm>
          <a:off x="0" y="0"/>
          <a: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忽视基础疾病的治疗</a:t>
            </a:r>
            <a:endParaRPr lang="zh-CN" altLang="en-US"/>
          </a:p>
        </p:txBody>
      </p:sp>
      <p:sp>
        <p:nvSpPr>
          <p:cNvPr id="104974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7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7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8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8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老年人可能患有多种基础疾病，如高血压、糖尿病、心脏病等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老年人应定期进行身体检查，及时调整药物剂量和种类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老年人在服用药物时，应遵循医生的建议，按时按量服用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忽视基础疾病的治疗可能会导致病情恶化，影响生活质量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9" name=""/>
        <p:cNvGrpSpPr/>
        <p:nvPr/>
      </p:nvGrpSpPr>
      <p:grpSpPr>
        <a:xfrm>
          <a:off x="0" y="0"/>
          <a:ext cx="0" cy="0"/>
        </a:xfrm>
      </p:grpSpPr>
      <p:sp>
        <p:nvSpPr>
          <p:cNvPr id="1049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lstStyle/>
          <a:p>
            <a:r>
              <a:rPr lang="zh-CN" altLang="en-US"/>
              <a:t>老年人合理用药的注意事项</a:t>
            </a:r>
            <a:endParaRPr lang="zh-CN" altLang="en-US"/>
          </a:p>
        </p:txBody>
      </p:sp>
      <p:sp>
        <p:nvSpPr>
          <p:cNvPr id="10498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/>
        <p:cNvGrpSpPr/>
        <p:nvPr/>
      </p:nvGrpSpPr>
      <p:grpSpPr>
        <a:xfrm>
          <a:off x="0" y="0"/>
          <a:ext cx="0" cy="0"/>
        </a:xfrm>
      </p:grpSpPr>
      <p:sp>
        <p:nvSpPr>
          <p:cNvPr id="10499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注意药物的不良反应</a:t>
            </a:r>
            <a:endParaRPr lang="zh-CN" altLang="en-US"/>
          </a:p>
        </p:txBody>
      </p:sp>
      <p:sp>
        <p:nvSpPr>
          <p:cNvPr id="1049908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10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12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老年人对药物的敏感性较高，容易产生不良反应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16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18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常见的不良反应包括头晕、头痛、恶心、呕吐等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22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24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严重不良反应可能导致肝肾功能损害、心脏毒性等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28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930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老年人应严格按照医生的指示用药，并密切关注身体变化，如有不适及时就医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/>
        <p:cNvGrpSpPr/>
        <p:nvPr/>
      </p:nvGrpSpPr>
      <p:grpSpPr>
        <a:xfrm>
          <a:off x="0" y="0"/>
          <a: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关注药物的禁忌症和注意事项</a:t>
            </a:r>
            <a:endParaRPr lang="zh-CN" altLang="en-US"/>
          </a:p>
        </p:txBody>
      </p:sp>
      <p:sp>
        <p:nvSpPr>
          <p:cNvPr id="104996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99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99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000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000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老年人应仔细阅读药物说明书，了解药物的禁忌症和注意事项。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老年人在服用药物时，应关注药物的副作用，如有不适，应及时就医。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老年人在服用药物时，应避免同时服用多种药物，以免产生药物相互作用。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老年人在服用药物时，应遵循医生的建议，避免自行增减药量。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https://d.book118.com/198137133061006026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155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229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1"/>
  <p:tag name="KSO_WM_UNIT_DIAGRAM_ISNUMVISUAL" val="0"/>
  <p:tag name="KSO_WM_UNIT_DIAGRAM_ISREFERUNIT" val="0"/>
  <p:tag name="KSO_WM_UNIT_HIGHLIGHT" val="0"/>
  <p:tag name="KSO_WM_UNIT_ID" val="custom20230979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3"/>
</p:tagLst>
</file>

<file path=ppt/tags/tag316.xml><?xml version="1.0" encoding="utf-8"?>
<p:tagLst xmlns:p="http://schemas.openxmlformats.org/presentationml/2006/main">
  <p:tag name="KSO_WM_BEAUTIFY_FLAG" val="#wm#"/>
  <p:tag name="KSO_WM_SLIDE_ID" val="custom202309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3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3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3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3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3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3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3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3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3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3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3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3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3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3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3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3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3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3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3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3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3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3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3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3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3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3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3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3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3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3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3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3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3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3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35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微软雅黑</vt:lpstr>
      <vt:lpstr>Office Theme</vt:lpstr>
      <vt:lpstr>老年人合理用药须知</vt:lpstr>
      <vt:lpstr>目录</vt:lpstr>
      <vt:lpstr>老年人用药基本原则</vt:lpstr>
      <vt:lpstr>根据病情和医生的指导用药</vt:lpstr>
      <vt:lpstr>尽量使用最少的药物种类和剂量</vt:lpstr>
      <vt:lpstr>注意药物的相互作用</vt:lpstr>
      <vt:lpstr>避免长期使用或滥用药物</vt:lpstr>
      <vt:lpstr>老年人常见用药问题</vt:lpstr>
      <vt:lpstr>药物剂量不当</vt:lpstr>
      <vt:lpstr>重复用药</vt:lpstr>
      <vt:lpstr>不合理联合用药</vt:lpstr>
      <vt:lpstr>忽视基础疾病的治疗</vt:lpstr>
      <vt:lpstr>老年人合理用药的注意事项</vt:lpstr>
      <vt:lpstr>注意药物的不良反应</vt:lpstr>
      <vt:lpstr>关注药物的禁忌症和注意事项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2024-09-03T17:46:16.617</cp:lastPrinted>
  <dcterms:created xsi:type="dcterms:W3CDTF">2024-09-03T09:46:16Z</dcterms:created>
  <dcterms:modified xsi:type="dcterms:W3CDTF">2024-09-03T09:46:18Z</dcterms:modified>
</cp:coreProperties>
</file>