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7B6AA-6A63-4A49-AC0E-353DCB2D1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373BB-3989-4909-BA12-F9A2474D9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B4A59-69D7-46A1-B346-5544BFC2B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95A1C-F92E-426C-B1D9-1B3C9C660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165054-5580-4C19-AB41-D883DAC77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A01072-9F4E-4974-BB65-428682AB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8549EF-AFDA-464D-BB46-7908F0D0C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F26A3-E814-4C46-AEA5-1D90C1F66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F7300-074A-413C-B22E-1BBE80E90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F2237-20A0-4717-BAFF-8AFD46167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2065F-B421-48B8-AE8C-6BCA2E0E0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400730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灌胶机行业市场市场服务质量分析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市场服务质量分析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提升市场服务质量的策略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灌胶机行业在20世纪末开始起步，主要服务于电子、汽车等制造业。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进入21世纪，随着科技的进步和制造业的快速发展，灌胶机行业迅速壮大，产品种类和应用领域不断拓展。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近年来，随着市场竞争加剧和消费者需求提升，灌胶机行业逐步进入成熟阶段，企业开始注重技术创新和服务质量。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全球灌胶机市场规模不断扩大，预计未来几年将继续保持增长态势。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中国灌胶机市场规模占据全球较大份额，是国内制造业的重要支撑产业之一。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灌胶机行业的市场规模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48" b="79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灌胶机行业的产品结构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按照用途分类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灌胶机可分为电子灌胶机、汽车灌胶机、建筑灌胶机等。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按照自动化程度分类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可分为手动灌胶机、半自动灌胶机、全自动灌胶机等。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按照胶水类型分类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可分为单组份灌胶机、双组份灌胶机等。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市场服务质量分析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良好的服务质量有助于企业树立良好的形象，提高市场竞争力，实现可持续发展。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创造竞争优势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在同质化竞争激烈的市场环境中，优质的服务质量能够为企业创造独特的竞争优势。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优质的服务质量能够提高客户的满意度，从而增加客户黏性和忠诚度。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移情性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服务质量的评价标准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25" r="32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299" r="1729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服务提供者能够可靠地提供所承诺的服务，减少故障和失误。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服务提供者能够迅速、及时地回应和满足客户的需求。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服务提供者具备必要的专业知识和技能，能够为客户提供高质量的服务。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服务提供者关心客户的利益，能够提供个性化和人性化的服务。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灌胶机行业的服务质量存在较大的差异，部分企业提供的服务质量较高，而部分企业的服务质量则有待提高。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部分企业在技术支持和服务体系方面存在不足，无法满足客户的快速响应和个性化需求。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技术支持和服务体系不完善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多数企业在服务创新和差异化方面缺乏足够的投入和探索，导致服务同质化现象严重。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服务创新和差异化不足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灌胶机行业的服务质量现状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提升市场服务质量的策略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https://d.book118.com/198140073010006041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2024-09-19T16:33:25.625</cp:lastPrinted>
  <dcterms:created xsi:type="dcterms:W3CDTF">2024-09-19T08:33:25Z</dcterms:created>
  <dcterms:modified xsi:type="dcterms:W3CDTF">2024-09-19T08:33:27Z</dcterms:modified>
</cp:coreProperties>
</file>