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2BE514-FC09-4CAF-9072-2E6FB12EA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A98928-84DE-4B89-97A1-5D1A80710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ADBC8E-84BB-4CFC-93AD-7327DB90B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D1F644-F6CD-46DC-9955-130186BBD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320963-EEBF-4AA9-A1AA-BFB732C64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1AB8F3-EA0A-479F-8EC8-116E486EF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FDDB8E-1503-4693-8C01-EE2A85900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DBD353-55D4-4930-A09D-6F95BA7A8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0231DB-72CC-4B23-AC7C-8A0D27D2A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C0D1A-5E5A-4D4A-8B0E-E04B8ECF7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9CB5FB-1185-4CA6-B343-63753FBB2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4107612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CA便秘护理查房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便秘护理知识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查房讨论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年龄：78岁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联系电话：13800138000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住址：北京市朝阳区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患者自述长期便秘，大便干燥，排便困难。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5000" r="50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近三个月来，便秘症状加重，每周排便次数少于三次。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患者曾自行服用通便药物，但效果不佳。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医生开具了乳果糖口服溶液，每日三次，每次10毫升。同时，医嘱咐患者避免使用刺激性泻药。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建议患者多摄入富含纤维的食物，如蔬菜、水果和全谷类，并保持足够的水分摄入。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指导患者建立规律的排便时间，并鼓励患者在餐后进行适量的活动以促进肠道蠕动。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排便习惯训练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考虑到患者年龄较大，心理压力可能影响便秘症状，医生建议患者家属给予更多的关心和支持。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便秘护理知识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198" r="2619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05" r="1070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明确便秘的定义和分类是进行便秘护理的基础。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便秘是指排便次数减少、粪便干硬和排便困难的一种症状。根据病因和病程，便秘可分为急性和慢性两类。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042" b="180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了解便秘的原因和影响因素有助于制定针对性的护理措施。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便秘的原因包括饮食不当、缺乏运动、精神压力过大、肠道疾病等。影响因素包括年龄、性别、生活习惯、药物使用等。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便秘原因及影响因素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认识便秘的危害有助于提高护理的紧迫性和针对性。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长期便秘可能导致肠道毒素积累、肠道微生态失衡、肛肠疾病等问题，影响生活质量，严重时可能引发其他系统疾病。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475" r="44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便秘的危害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https://d.book118.com/198141076125006026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2024-09-04T07:57:06.872</cp:lastPrinted>
  <dcterms:created xsi:type="dcterms:W3CDTF">2024-09-03T23:57:06Z</dcterms:created>
  <dcterms:modified xsi:type="dcterms:W3CDTF">2024-09-03T23:57:08Z</dcterms:modified>
</cp:coreProperties>
</file>