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D11B-6C3D-40E9-B482-E71873EF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44E10-C196-41C8-95AC-0FCE92F80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955FC-73EA-4143-845E-9C657963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115C8-A70C-4720-AB64-5999B0AD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D8394-8AA2-4E00-ABFD-69D18B76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E8495-844B-4148-8879-B56FF5AA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2E87E-B615-48F2-B615-BB809755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0D94B-CF94-4E9C-962D-1434BEB6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06CE8-BCBE-4302-BBDC-8C7C9D1F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5EBB2-D1B7-496D-8E93-24E3EDE7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5C11E-2B80-48C3-A8A5-B2C0E5FC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42013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利用好客户参观活动来展示写字楼优势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客户参观活动概述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利用客户参观活动展示写字楼的优势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如何策划一次成功的客户参观活动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客户参观活动的后续工作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案例分享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客户参观活动概述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15" b="45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客户参观活动的目的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展示写字楼的优势和特点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通过客户参观活动，向潜在客户展示写字楼的独特卖点和优势，提升客户对写字楼的认知和兴趣。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促进租赁和销售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通过实地参观，让客户亲身体验写字楼的品质和服务，从而促进租赁和销售的达成。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提升品牌形象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客户参观活动有助于提升写字楼的品牌形象和市场口碑，增加客户对写字楼的信任和好感。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客户到达活动现场后，工作人员应热情接待并引导客户签到，发放参观指南和相关资料。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接待与签到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由专业讲解员带领客户参观写字楼，介绍写字楼的设施、服务和优势，解答客户的疑问。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引导参观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参观结束后，组织互动交流环节，让客户与写字楼管理人员或业主进行深入交流，了解更多关于写字楼的细节。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互动交流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活动结束时，工作人员应礼貌送别客户，并感谢客户的参与。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送客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客户参观活动的流程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根据客户需求和写字楼实际情况，合理安排参观时间和人数。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确定参观时间和人数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对写字楼内部进行布置，突出展示写字楼的特色和优势，营造良好的参观氛围。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布置现场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准备充足的宣传资料、展板、模型等展示物品，以便在参观过程中向客户展示。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对讲解员进行专业培训，确保他们能够准确、流利地介绍写字楼的特点和优势。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培训讲解员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客户参观活动的准备工作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利用客户参观活动展示写字楼的优势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优越的地理位置是吸引客户的关键因素之一。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在客户参观活动中，重点突出写字楼的地理位置优势，如临近地铁站、公交站、高速公路出口等，以及周边的生活配套设施，如商场、餐厅、银行等，以展示写字楼便捷的交通和生活条件。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地理位置优势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高品质的硬件设施能够提升客户的租赁意愿。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在客户参观活动中，重点展示写字楼的硬件设施，如现代化的电梯、空调系统、安防系统等，以及宽敞明亮的办公空间和舒适的办公环境，以展现写字楼高品质的硬件设施和良好的办公条件。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硬件设施优势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完善的配套服务能够提高客户的满意度和忠诚度。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在客户参观活动中，重点介绍写字楼的配套服务，如专业的物业管理团队、24小时安保服务、定期清洁维护等，以及提供一些商务服务，如会议室租赁、商务接待等，以展现写字楼全方位的服务支持和便利性。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配套服务优势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良好的文化氛围能够增强员工的归属感和凝聚力。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在客户参观活动中，重点突出写字楼的内部文化氛围，如企业标识、内部装饰、员工活动等，以及写字楼周边的人文环境，如艺术馆、博物馆等文化场所，以展现写字楼独特的企业文化和人文环境。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文化氛围优势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如何策划一次成功的客户参观活动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https://d.book118.com/198142013021006027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2024-09-04T19:04:34.240</cp:lastPrinted>
  <dcterms:created xsi:type="dcterms:W3CDTF">2024-09-04T11:04:34Z</dcterms:created>
  <dcterms:modified xsi:type="dcterms:W3CDTF">2024-09-04T11:04:36Z</dcterms:modified>
</cp:coreProperties>
</file>