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6"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09"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tags" Target="tags/tag12.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楷体" panose="02010609060101010101" pitchFamily="49" charset="-122"/>
                <a:ea typeface="楷体" panose="02010609060101010101" pitchFamily="49" charset="-122"/>
                <a:cs typeface="楷体" panose="02010609060101010101" pitchFamily="49" charset="-122"/>
              </a:defRPr>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楷体" panose="02010609060101010101" pitchFamily="49" charset="-122"/>
                <a:ea typeface="楷体" panose="02010609060101010101" pitchFamily="49" charset="-122"/>
                <a:cs typeface="楷体" panose="02010609060101010101" pitchFamily="49" charset="-122"/>
              </a:defRPr>
            </a:lvl1pPr>
          </a:lstStyle>
          <a:p>
            <a:fld id="{E86D8963-CFCD-4740-AF60-049850373CDF}"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楷体" panose="02010609060101010101" pitchFamily="49" charset="-122"/>
                <a:ea typeface="楷体" panose="02010609060101010101" pitchFamily="49" charset="-122"/>
                <a:cs typeface="楷体" panose="02010609060101010101" pitchFamily="49" charset="-122"/>
              </a:defRPr>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楷体" panose="02010609060101010101" pitchFamily="49" charset="-122"/>
                <a:ea typeface="楷体" panose="02010609060101010101" pitchFamily="49" charset="-122"/>
                <a:cs typeface="楷体" panose="02010609060101010101" pitchFamily="49" charset="-122"/>
              </a:defRPr>
            </a:lvl1pPr>
          </a:lstStyle>
          <a:p>
            <a:fld id="{E9E6FDB6-6D2B-46C1-9FA1-D82906A37C3A}"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楷体" panose="02010609060101010101" pitchFamily="49" charset="-122"/>
        <a:ea typeface="楷体" panose="02010609060101010101" pitchFamily="49" charset="-122"/>
        <a:cs typeface="楷体" panose="02010609060101010101" pitchFamily="49" charset="-122"/>
      </a:defRPr>
    </a:lvl1pPr>
    <a:lvl2pPr marL="457200" algn="l" defTabSz="914400" rtl="0" eaLnBrk="1" latinLnBrk="0" hangingPunct="1">
      <a:defRPr sz="1200" kern="1200">
        <a:solidFill>
          <a:schemeClr val="tx1"/>
        </a:solidFill>
        <a:latin typeface="楷体" panose="02010609060101010101" pitchFamily="49" charset="-122"/>
        <a:ea typeface="楷体" panose="02010609060101010101" pitchFamily="49" charset="-122"/>
        <a:cs typeface="楷体" panose="02010609060101010101" pitchFamily="49" charset="-122"/>
      </a:defRPr>
    </a:lvl2pPr>
    <a:lvl3pPr marL="914400" algn="l" defTabSz="914400" rtl="0" eaLnBrk="1" latinLnBrk="0" hangingPunct="1">
      <a:defRPr sz="1200" kern="1200">
        <a:solidFill>
          <a:schemeClr val="tx1"/>
        </a:solidFill>
        <a:latin typeface="楷体" panose="02010609060101010101" pitchFamily="49" charset="-122"/>
        <a:ea typeface="楷体" panose="02010609060101010101" pitchFamily="49" charset="-122"/>
        <a:cs typeface="楷体" panose="02010609060101010101" pitchFamily="49" charset="-122"/>
      </a:defRPr>
    </a:lvl3pPr>
    <a:lvl4pPr marL="1371600" algn="l" defTabSz="914400" rtl="0" eaLnBrk="1" latinLnBrk="0" hangingPunct="1">
      <a:defRPr sz="1200" kern="1200">
        <a:solidFill>
          <a:schemeClr val="tx1"/>
        </a:solidFill>
        <a:latin typeface="楷体" panose="02010609060101010101" pitchFamily="49" charset="-122"/>
        <a:ea typeface="楷体" panose="02010609060101010101" pitchFamily="49" charset="-122"/>
        <a:cs typeface="楷体" panose="02010609060101010101" pitchFamily="49" charset="-122"/>
      </a:defRPr>
    </a:lvl4pPr>
    <a:lvl5pPr marL="1828800" algn="l" defTabSz="914400" rtl="0" eaLnBrk="1" latinLnBrk="0" hangingPunct="1">
      <a:defRPr sz="1200" kern="1200">
        <a:solidFill>
          <a:schemeClr val="tx1"/>
        </a:solidFill>
        <a:latin typeface="楷体" panose="02010609060101010101" pitchFamily="49" charset="-122"/>
        <a:ea typeface="楷体" panose="02010609060101010101" pitchFamily="49" charset="-122"/>
        <a:cs typeface="楷体" panose="02010609060101010101" pitchFamily="49" charset="-122"/>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A6837353-30EB-4A48-80EB-173D804AEFBD}" type="slidenum">
              <a:rPr lang="zh-CN" altLang="en-US" smtClean="0"/>
              <a:t>9</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3313" name="Rectangle 7"/>
          <p:cNvSpPr txBox="1">
            <a:spLocks noGrp="1"/>
          </p:cNvSpPr>
          <p:nvPr>
            <p:ph type="sldNum" sz="quarter"/>
          </p:nvPr>
        </p:nvSpPr>
        <p:spPr>
          <a:xfrm>
            <a:off x="3884613" y="8685213"/>
            <a:ext cx="2971800" cy="457200"/>
          </a:xfrm>
          <a:prstGeom prst="rect">
            <a:avLst/>
          </a:prstGeom>
          <a:noFill/>
          <a:ln w="9525">
            <a:noFill/>
          </a:ln>
        </p:spPr>
        <p:txBody>
          <a:bodyPr vert="horz" lIns="91440" tIns="45720" rIns="91440" bIns="45720" anchor="b" anchorCtr="0"/>
          <a:lstStyle/>
          <a:p>
            <a:pPr lvl="0" algn="r"/>
            <a:fld id="{9A0DB2DC-4C9A-4742-B13C-FB6460FD3503}" type="slidenum">
              <a:rPr lang="en-US" altLang="zh-CN" sz="1200"/>
              <a:t>16</a:t>
            </a:fld>
            <a:endParaRPr lang="en-US" altLang="zh-CN" sz="1200"/>
          </a:p>
        </p:txBody>
      </p:sp>
      <p:sp>
        <p:nvSpPr>
          <p:cNvPr id="13314" name="Rectangle 2"/>
          <p:cNvSpPr>
            <a:spLocks noGrp="1" noRot="1" noTextEdit="1"/>
          </p:cNvSpPr>
          <p:nvPr>
            <p:ph type="sldImg" idx="1"/>
          </p:nvPr>
        </p:nvSpPr>
        <p:spPr/>
      </p:sp>
      <p:sp>
        <p:nvSpPr>
          <p:cNvPr id="13315" name="Rectangle 3"/>
          <p:cNvSpPr txBox="1">
            <a:spLocks noGrp="1"/>
          </p:cNvSpPr>
          <p:nvPr>
            <p:ph type="body" idx="2"/>
          </p:nvPr>
        </p:nvSpPr>
        <p:spPr/>
        <p:txBody>
          <a:bodyPr wrap="square" lIns="91440" tIns="45720" rIns="91440" bIns="45720" anchor="t" anchorCtr="0"/>
          <a:lstStyle/>
          <a:p>
            <a:pPr lvl="0"/>
            <a:endParaRPr lang="zh-CN" altLang="zh-CN"/>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0F5B35B-C29B-47E9-B5B2-1C79ABB718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0526BA-4A70-42A8-92DF-E7E6F984A1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FE93262-EEC4-4359-9043-5BCFFB7482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988C964-4791-4048-8147-9E7BE9EE2E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015FE3B-FF5A-4E7A-844B-44825B1A6A6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E367F44-053E-42E4-B6EA-D5768A47F7A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5BE7840-7EC6-47AA-8E17-60153CCEC3A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2729C5-4077-4760-834C-89BDCE1535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9774F1-ED5D-46E2-B685-25FA8D2A3F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235EAA-962D-43D7-9ECC-1D6ABA0515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ADFD36-53A6-4F36-B90A-29C2631DA7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userDrawn="1">
  <p:cSld name="标题幻灯片">
    <p:spTree>
      <p:nvGrpSpPr>
        <p:cNvPr id="1" name=""/>
        <p:cNvGrpSpPr/>
        <p:nvPr/>
      </p:nvGrpSpPr>
      <p:grpSpPr>
        <a:xfrm>
          <a:off x="0" y="0"/>
          <a:ext cx="0" cy="0"/>
        </a:xfrm>
      </p:grpSpPr>
      <p:sp>
        <p:nvSpPr>
          <p:cNvPr id="5" name="Rectangle 5"/>
          <p:cNvSpPr>
            <a:spLocks noChangeArrowheads="1"/>
          </p:cNvSpPr>
          <p:nvPr userDrawn="1"/>
        </p:nvSpPr>
        <p:spPr bwMode="auto">
          <a:xfrm>
            <a:off x="3176" y="1588"/>
            <a:ext cx="12188825" cy="6858000"/>
          </a:xfrm>
          <a:prstGeom prst="rect">
            <a:avLst/>
          </a:pr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6" name="Rectangle 6"/>
          <p:cNvSpPr>
            <a:spLocks noChangeArrowheads="1"/>
          </p:cNvSpPr>
          <p:nvPr userDrawn="1"/>
        </p:nvSpPr>
        <p:spPr bwMode="auto">
          <a:xfrm>
            <a:off x="3176" y="1588"/>
            <a:ext cx="121888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7" name="Freeform 7"/>
          <p:cNvSpPr/>
          <p:nvPr userDrawn="1"/>
        </p:nvSpPr>
        <p:spPr bwMode="auto">
          <a:xfrm>
            <a:off x="3176" y="1588"/>
            <a:ext cx="5137150" cy="4719638"/>
          </a:xfrm>
          <a:custGeom>
            <a:gdLst>
              <a:gd name="T0" fmla="*/ 0 w 3237"/>
              <a:gd name="T1" fmla="*/ 2829 h 2973"/>
              <a:gd name="T2" fmla="*/ 2500 w 3237"/>
              <a:gd name="T3" fmla="*/ 2100 h 2973"/>
              <a:gd name="T4" fmla="*/ 2627 w 3237"/>
              <a:gd name="T5" fmla="*/ 696 h 2973"/>
              <a:gd name="T6" fmla="*/ 1651 w 3237"/>
              <a:gd name="T7" fmla="*/ 0 h 2973"/>
              <a:gd name="T8" fmla="*/ 0 w 3237"/>
              <a:gd name="T9" fmla="*/ 0 h 2973"/>
              <a:gd name="T10" fmla="*/ 0 w 3237"/>
              <a:gd name="T11" fmla="*/ 2829 h 2973"/>
            </a:gdLst>
            <a:cxnLst>
              <a:cxn ang="0">
                <a:pos x="T0" y="T1"/>
              </a:cxn>
              <a:cxn ang="0">
                <a:pos x="T2" y="T3"/>
              </a:cxn>
              <a:cxn ang="0">
                <a:pos x="T4" y="T5"/>
              </a:cxn>
              <a:cxn ang="0">
                <a:pos x="T6" y="T7"/>
              </a:cxn>
              <a:cxn ang="0">
                <a:pos x="T8" y="T9"/>
              </a:cxn>
              <a:cxn ang="0">
                <a:pos x="T10" y="T11"/>
              </a:cxn>
            </a:cxnLst>
            <a:rect l="0" t="0" r="r" b="b"/>
            <a:pathLst>
              <a:path w="3237" h="2973">
                <a:moveTo>
                  <a:pt x="0" y="2829"/>
                </a:moveTo>
                <a:cubicBezTo>
                  <a:pt x="742" y="2973"/>
                  <a:pt x="1873" y="2655"/>
                  <a:pt x="2500" y="2100"/>
                </a:cubicBezTo>
                <a:cubicBezTo>
                  <a:pt x="3237" y="1448"/>
                  <a:pt x="2868" y="994"/>
                  <a:pt x="2627" y="696"/>
                </a:cubicBezTo>
                <a:cubicBezTo>
                  <a:pt x="2481" y="516"/>
                  <a:pt x="2011" y="214"/>
                  <a:pt x="1651" y="0"/>
                </a:cubicBezTo>
                <a:cubicBezTo>
                  <a:pt x="0" y="0"/>
                  <a:pt x="0" y="0"/>
                  <a:pt x="0" y="0"/>
                </a:cubicBezTo>
                <a:cubicBezTo>
                  <a:pt x="0" y="2829"/>
                  <a:pt x="0" y="2829"/>
                  <a:pt x="0" y="2829"/>
                </a:cubicBezTo>
              </a:path>
            </a:pathLst>
          </a:custGeom>
          <a:solidFill>
            <a:schemeClr val="accent1">
              <a:lumMod val="60000"/>
              <a:lumOff val="40000"/>
              <a:alpha val="34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8" name="Freeform 8"/>
          <p:cNvSpPr/>
          <p:nvPr userDrawn="1"/>
        </p:nvSpPr>
        <p:spPr bwMode="auto">
          <a:xfrm>
            <a:off x="5484813" y="1588"/>
            <a:ext cx="6707188" cy="6858000"/>
          </a:xfrm>
          <a:custGeom>
            <a:gdLst>
              <a:gd name="T0" fmla="*/ 4226 w 4226"/>
              <a:gd name="T1" fmla="*/ 0 h 4320"/>
              <a:gd name="T2" fmla="*/ 3519 w 4226"/>
              <a:gd name="T3" fmla="*/ 0 h 4320"/>
              <a:gd name="T4" fmla="*/ 3144 w 4226"/>
              <a:gd name="T5" fmla="*/ 1443 h 4320"/>
              <a:gd name="T6" fmla="*/ 1306 w 4226"/>
              <a:gd name="T7" fmla="*/ 1737 h 4320"/>
              <a:gd name="T8" fmla="*/ 368 w 4226"/>
              <a:gd name="T9" fmla="*/ 2987 h 4320"/>
              <a:gd name="T10" fmla="*/ 1234 w 4226"/>
              <a:gd name="T11" fmla="*/ 4320 h 4320"/>
              <a:gd name="T12" fmla="*/ 4226 w 4226"/>
              <a:gd name="T13" fmla="*/ 4320 h 4320"/>
              <a:gd name="T14" fmla="*/ 4226 w 4226"/>
              <a:gd name="T15" fmla="*/ 0 h 4320"/>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226" h="4320">
                <a:moveTo>
                  <a:pt x="4226" y="0"/>
                </a:moveTo>
                <a:cubicBezTo>
                  <a:pt x="3519" y="0"/>
                  <a:pt x="3519" y="0"/>
                  <a:pt x="3519" y="0"/>
                </a:cubicBezTo>
                <a:cubicBezTo>
                  <a:pt x="3522" y="425"/>
                  <a:pt x="3484" y="1266"/>
                  <a:pt x="3144" y="1443"/>
                </a:cubicBezTo>
                <a:cubicBezTo>
                  <a:pt x="2684" y="1682"/>
                  <a:pt x="1637" y="1664"/>
                  <a:pt x="1306" y="1737"/>
                </a:cubicBezTo>
                <a:cubicBezTo>
                  <a:pt x="975" y="1811"/>
                  <a:pt x="0" y="2179"/>
                  <a:pt x="368" y="2987"/>
                </a:cubicBezTo>
                <a:cubicBezTo>
                  <a:pt x="582" y="3458"/>
                  <a:pt x="958" y="3972"/>
                  <a:pt x="1234" y="4320"/>
                </a:cubicBezTo>
                <a:cubicBezTo>
                  <a:pt x="4226" y="4320"/>
                  <a:pt x="4226" y="4320"/>
                  <a:pt x="4226" y="4320"/>
                </a:cubicBezTo>
                <a:lnTo>
                  <a:pt x="4226" y="0"/>
                </a:lnTo>
                <a:close/>
              </a:path>
            </a:pathLst>
          </a:custGeom>
          <a:solidFill>
            <a:schemeClr val="accent1">
              <a:lumMod val="60000"/>
              <a:lumOff val="40000"/>
              <a:alpha val="34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grpSp>
        <p:nvGrpSpPr>
          <p:cNvPr id="2" name="组合 1"/>
          <p:cNvGrpSpPr/>
          <p:nvPr userDrawn="1"/>
        </p:nvGrpSpPr>
        <p:grpSpPr>
          <a:xfrm>
            <a:off x="877888" y="965200"/>
            <a:ext cx="3714751" cy="5305425"/>
            <a:chOff x="877888" y="965200"/>
            <a:chExt cx="3714751" cy="5305425"/>
          </a:xfrm>
        </p:grpSpPr>
        <p:sp>
          <p:nvSpPr>
            <p:cNvPr id="9" name="Oval 9"/>
            <p:cNvSpPr>
              <a:spLocks noChangeArrowheads="1"/>
            </p:cNvSpPr>
            <p:nvPr userDrawn="1"/>
          </p:nvSpPr>
          <p:spPr bwMode="auto">
            <a:xfrm>
              <a:off x="1366838" y="6121400"/>
              <a:ext cx="2724150" cy="149225"/>
            </a:xfrm>
            <a:prstGeom prst="ellipse">
              <a:avLst/>
            </a:prstGeom>
            <a:solidFill>
              <a:schemeClr val="accent1">
                <a:lumMod val="50000"/>
                <a:alpha val="36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0" name="Freeform 10"/>
            <p:cNvSpPr/>
            <p:nvPr userDrawn="1"/>
          </p:nvSpPr>
          <p:spPr bwMode="auto">
            <a:xfrm>
              <a:off x="1738313" y="5775325"/>
              <a:ext cx="1951038" cy="374650"/>
            </a:xfrm>
            <a:custGeom>
              <a:gdLst>
                <a:gd name="T0" fmla="*/ 1230 w 1230"/>
                <a:gd name="T1" fmla="*/ 236 h 236"/>
                <a:gd name="T2" fmla="*/ 132 w 1230"/>
                <a:gd name="T3" fmla="*/ 236 h 236"/>
                <a:gd name="T4" fmla="*/ 0 w 1230"/>
                <a:gd name="T5" fmla="*/ 125 h 236"/>
                <a:gd name="T6" fmla="*/ 0 w 1230"/>
                <a:gd name="T7" fmla="*/ 108 h 236"/>
                <a:gd name="T8" fmla="*/ 132 w 1230"/>
                <a:gd name="T9" fmla="*/ 0 h 236"/>
                <a:gd name="T10" fmla="*/ 1230 w 1230"/>
                <a:gd name="T11" fmla="*/ 0 h 236"/>
                <a:gd name="T12" fmla="*/ 1200 w 1230"/>
                <a:gd name="T13" fmla="*/ 113 h 236"/>
                <a:gd name="T14" fmla="*/ 1230 w 1230"/>
                <a:gd name="T15" fmla="*/ 236 h 236"/>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30" h="236">
                  <a:moveTo>
                    <a:pt x="1230" y="236"/>
                  </a:moveTo>
                  <a:cubicBezTo>
                    <a:pt x="132" y="236"/>
                    <a:pt x="132" y="236"/>
                    <a:pt x="132" y="236"/>
                  </a:cubicBezTo>
                  <a:cubicBezTo>
                    <a:pt x="64" y="236"/>
                    <a:pt x="0" y="185"/>
                    <a:pt x="0" y="125"/>
                  </a:cubicBezTo>
                  <a:cubicBezTo>
                    <a:pt x="0" y="108"/>
                    <a:pt x="0" y="108"/>
                    <a:pt x="0" y="108"/>
                  </a:cubicBezTo>
                  <a:cubicBezTo>
                    <a:pt x="0" y="48"/>
                    <a:pt x="64" y="0"/>
                    <a:pt x="132" y="0"/>
                  </a:cubicBezTo>
                  <a:cubicBezTo>
                    <a:pt x="1230" y="0"/>
                    <a:pt x="1230" y="0"/>
                    <a:pt x="1230" y="0"/>
                  </a:cubicBezTo>
                  <a:cubicBezTo>
                    <a:pt x="1230" y="0"/>
                    <a:pt x="1200" y="39"/>
                    <a:pt x="1200" y="113"/>
                  </a:cubicBezTo>
                  <a:cubicBezTo>
                    <a:pt x="1200" y="197"/>
                    <a:pt x="1230" y="236"/>
                    <a:pt x="1230" y="236"/>
                  </a:cubicBezTo>
                </a:path>
              </a:pathLst>
            </a:custGeom>
            <a:solidFill>
              <a:schemeClr val="bg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1" name="Freeform 11"/>
            <p:cNvSpPr/>
            <p:nvPr userDrawn="1"/>
          </p:nvSpPr>
          <p:spPr bwMode="auto">
            <a:xfrm>
              <a:off x="2616201" y="5791200"/>
              <a:ext cx="1093788" cy="366713"/>
            </a:xfrm>
            <a:custGeom>
              <a:gdLst>
                <a:gd name="T0" fmla="*/ 690 w 690"/>
                <a:gd name="T1" fmla="*/ 231 h 231"/>
                <a:gd name="T2" fmla="*/ 0 w 690"/>
                <a:gd name="T3" fmla="*/ 231 h 231"/>
                <a:gd name="T4" fmla="*/ 0 w 690"/>
                <a:gd name="T5" fmla="*/ 0 h 231"/>
                <a:gd name="T6" fmla="*/ 690 w 690"/>
                <a:gd name="T7" fmla="*/ 0 h 231"/>
                <a:gd name="T8" fmla="*/ 659 w 690"/>
                <a:gd name="T9" fmla="*/ 110 h 231"/>
                <a:gd name="T10" fmla="*/ 690 w 690"/>
                <a:gd name="T11" fmla="*/ 231 h 231"/>
              </a:gdLst>
              <a:cxnLst>
                <a:cxn ang="0">
                  <a:pos x="T0" y="T1"/>
                </a:cxn>
                <a:cxn ang="0">
                  <a:pos x="T2" y="T3"/>
                </a:cxn>
                <a:cxn ang="0">
                  <a:pos x="T4" y="T5"/>
                </a:cxn>
                <a:cxn ang="0">
                  <a:pos x="T6" y="T7"/>
                </a:cxn>
                <a:cxn ang="0">
                  <a:pos x="T8" y="T9"/>
                </a:cxn>
                <a:cxn ang="0">
                  <a:pos x="T10" y="T11"/>
                </a:cxn>
              </a:cxnLst>
              <a:rect l="0" t="0" r="r" b="b"/>
              <a:pathLst>
                <a:path w="690" h="231">
                  <a:moveTo>
                    <a:pt x="690" y="231"/>
                  </a:moveTo>
                  <a:cubicBezTo>
                    <a:pt x="0" y="231"/>
                    <a:pt x="0" y="231"/>
                    <a:pt x="0" y="231"/>
                  </a:cubicBezTo>
                  <a:cubicBezTo>
                    <a:pt x="0" y="0"/>
                    <a:pt x="0" y="0"/>
                    <a:pt x="0" y="0"/>
                  </a:cubicBezTo>
                  <a:cubicBezTo>
                    <a:pt x="690" y="0"/>
                    <a:pt x="690" y="0"/>
                    <a:pt x="690" y="0"/>
                  </a:cubicBezTo>
                  <a:cubicBezTo>
                    <a:pt x="690" y="0"/>
                    <a:pt x="659" y="37"/>
                    <a:pt x="659" y="110"/>
                  </a:cubicBezTo>
                  <a:cubicBezTo>
                    <a:pt x="659" y="194"/>
                    <a:pt x="690" y="231"/>
                    <a:pt x="690" y="231"/>
                  </a:cubicBezTo>
                </a:path>
              </a:pathLst>
            </a:custGeom>
            <a:solidFill>
              <a:schemeClr val="accent2">
                <a:lumMod val="20000"/>
                <a:lumOff val="8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4" name="Freeform 12"/>
            <p:cNvSpPr/>
            <p:nvPr userDrawn="1"/>
          </p:nvSpPr>
          <p:spPr bwMode="auto">
            <a:xfrm>
              <a:off x="1770063" y="5773738"/>
              <a:ext cx="225425" cy="381000"/>
            </a:xfrm>
            <a:custGeom>
              <a:gdLst>
                <a:gd name="T0" fmla="*/ 133 w 142"/>
                <a:gd name="T1" fmla="*/ 240 h 240"/>
                <a:gd name="T2" fmla="*/ 0 w 142"/>
                <a:gd name="T3" fmla="*/ 128 h 240"/>
                <a:gd name="T4" fmla="*/ 0 w 142"/>
                <a:gd name="T5" fmla="*/ 112 h 240"/>
                <a:gd name="T6" fmla="*/ 38 w 142"/>
                <a:gd name="T7" fmla="*/ 32 h 240"/>
                <a:gd name="T8" fmla="*/ 132 w 142"/>
                <a:gd name="T9" fmla="*/ 0 h 240"/>
                <a:gd name="T10" fmla="*/ 141 w 142"/>
                <a:gd name="T11" fmla="*/ 8 h 240"/>
                <a:gd name="T12" fmla="*/ 134 w 142"/>
                <a:gd name="T13" fmla="*/ 16 h 240"/>
                <a:gd name="T14" fmla="*/ 20 w 142"/>
                <a:gd name="T15" fmla="*/ 112 h 240"/>
                <a:gd name="T16" fmla="*/ 20 w 142"/>
                <a:gd name="T17" fmla="*/ 128 h 240"/>
                <a:gd name="T18" fmla="*/ 133 w 142"/>
                <a:gd name="T19" fmla="*/ 224 h 240"/>
                <a:gd name="T20" fmla="*/ 142 w 142"/>
                <a:gd name="T21" fmla="*/ 232 h 240"/>
                <a:gd name="T22" fmla="*/ 133 w 142"/>
                <a:gd name="T23" fmla="*/ 240 h 2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2" h="240">
                  <a:moveTo>
                    <a:pt x="133" y="240"/>
                  </a:moveTo>
                  <a:cubicBezTo>
                    <a:pt x="57" y="240"/>
                    <a:pt x="0" y="191"/>
                    <a:pt x="0" y="128"/>
                  </a:cubicBezTo>
                  <a:cubicBezTo>
                    <a:pt x="0" y="112"/>
                    <a:pt x="0" y="112"/>
                    <a:pt x="0" y="112"/>
                  </a:cubicBezTo>
                  <a:cubicBezTo>
                    <a:pt x="0" y="81"/>
                    <a:pt x="12" y="53"/>
                    <a:pt x="38" y="32"/>
                  </a:cubicBezTo>
                  <a:cubicBezTo>
                    <a:pt x="64" y="11"/>
                    <a:pt x="97" y="0"/>
                    <a:pt x="132" y="0"/>
                  </a:cubicBezTo>
                  <a:cubicBezTo>
                    <a:pt x="138" y="0"/>
                    <a:pt x="141" y="4"/>
                    <a:pt x="141" y="8"/>
                  </a:cubicBezTo>
                  <a:cubicBezTo>
                    <a:pt x="141" y="13"/>
                    <a:pt x="139" y="16"/>
                    <a:pt x="134" y="16"/>
                  </a:cubicBezTo>
                  <a:cubicBezTo>
                    <a:pt x="69" y="16"/>
                    <a:pt x="20" y="58"/>
                    <a:pt x="20" y="112"/>
                  </a:cubicBezTo>
                  <a:cubicBezTo>
                    <a:pt x="20" y="128"/>
                    <a:pt x="20" y="128"/>
                    <a:pt x="20" y="128"/>
                  </a:cubicBezTo>
                  <a:cubicBezTo>
                    <a:pt x="20" y="182"/>
                    <a:pt x="68" y="224"/>
                    <a:pt x="133" y="224"/>
                  </a:cubicBezTo>
                  <a:cubicBezTo>
                    <a:pt x="139" y="224"/>
                    <a:pt x="142" y="228"/>
                    <a:pt x="142" y="232"/>
                  </a:cubicBezTo>
                  <a:cubicBezTo>
                    <a:pt x="142" y="237"/>
                    <a:pt x="138" y="240"/>
                    <a:pt x="133" y="240"/>
                  </a:cubicBezTo>
                </a:path>
              </a:pathLst>
            </a:custGeom>
            <a:solidFill>
              <a:schemeClr val="accent4">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5" name="Freeform 13"/>
            <p:cNvSpPr/>
            <p:nvPr userDrawn="1"/>
          </p:nvSpPr>
          <p:spPr bwMode="auto">
            <a:xfrm>
              <a:off x="1714501" y="5759450"/>
              <a:ext cx="2008188" cy="406400"/>
            </a:xfrm>
            <a:custGeom>
              <a:gdLst>
                <a:gd name="T0" fmla="*/ 1266 w 1266"/>
                <a:gd name="T1" fmla="*/ 256 h 256"/>
                <a:gd name="T2" fmla="*/ 144 w 1266"/>
                <a:gd name="T3" fmla="*/ 256 h 256"/>
                <a:gd name="T4" fmla="*/ 0 w 1266"/>
                <a:gd name="T5" fmla="*/ 135 h 256"/>
                <a:gd name="T6" fmla="*/ 0 w 1266"/>
                <a:gd name="T7" fmla="*/ 118 h 256"/>
                <a:gd name="T8" fmla="*/ 144 w 1266"/>
                <a:gd name="T9" fmla="*/ 0 h 256"/>
                <a:gd name="T10" fmla="*/ 1266 w 1266"/>
                <a:gd name="T11" fmla="*/ 0 h 256"/>
                <a:gd name="T12" fmla="*/ 1266 w 1266"/>
                <a:gd name="T13" fmla="*/ 25 h 256"/>
                <a:gd name="T14" fmla="*/ 144 w 1266"/>
                <a:gd name="T15" fmla="*/ 25 h 256"/>
                <a:gd name="T16" fmla="*/ 35 w 1266"/>
                <a:gd name="T17" fmla="*/ 118 h 256"/>
                <a:gd name="T18" fmla="*/ 35 w 1266"/>
                <a:gd name="T19" fmla="*/ 135 h 256"/>
                <a:gd name="T20" fmla="*/ 144 w 1266"/>
                <a:gd name="T21" fmla="*/ 231 h 256"/>
                <a:gd name="T22" fmla="*/ 1266 w 1266"/>
                <a:gd name="T23" fmla="*/ 231 h 256"/>
                <a:gd name="T24" fmla="*/ 1266 w 1266"/>
                <a:gd name="T25" fmla="*/ 256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266" h="256">
                  <a:moveTo>
                    <a:pt x="1266" y="256"/>
                  </a:moveTo>
                  <a:cubicBezTo>
                    <a:pt x="144" y="256"/>
                    <a:pt x="144" y="256"/>
                    <a:pt x="144" y="256"/>
                  </a:cubicBezTo>
                  <a:cubicBezTo>
                    <a:pt x="67" y="256"/>
                    <a:pt x="0" y="203"/>
                    <a:pt x="0" y="135"/>
                  </a:cubicBezTo>
                  <a:cubicBezTo>
                    <a:pt x="0" y="118"/>
                    <a:pt x="0" y="118"/>
                    <a:pt x="0" y="118"/>
                  </a:cubicBezTo>
                  <a:cubicBezTo>
                    <a:pt x="0" y="53"/>
                    <a:pt x="65" y="0"/>
                    <a:pt x="144" y="0"/>
                  </a:cubicBezTo>
                  <a:cubicBezTo>
                    <a:pt x="1266" y="0"/>
                    <a:pt x="1266" y="0"/>
                    <a:pt x="1266" y="0"/>
                  </a:cubicBezTo>
                  <a:cubicBezTo>
                    <a:pt x="1266" y="25"/>
                    <a:pt x="1266" y="25"/>
                    <a:pt x="1266" y="25"/>
                  </a:cubicBezTo>
                  <a:cubicBezTo>
                    <a:pt x="144" y="25"/>
                    <a:pt x="144" y="25"/>
                    <a:pt x="144" y="25"/>
                  </a:cubicBezTo>
                  <a:cubicBezTo>
                    <a:pt x="83" y="25"/>
                    <a:pt x="35" y="68"/>
                    <a:pt x="35" y="118"/>
                  </a:cubicBezTo>
                  <a:cubicBezTo>
                    <a:pt x="35" y="135"/>
                    <a:pt x="35" y="135"/>
                    <a:pt x="35" y="135"/>
                  </a:cubicBezTo>
                  <a:cubicBezTo>
                    <a:pt x="35" y="187"/>
                    <a:pt x="85" y="231"/>
                    <a:pt x="144" y="231"/>
                  </a:cubicBezTo>
                  <a:cubicBezTo>
                    <a:pt x="1266" y="231"/>
                    <a:pt x="1266" y="231"/>
                    <a:pt x="1266" y="231"/>
                  </a:cubicBezTo>
                  <a:lnTo>
                    <a:pt x="1266" y="256"/>
                  </a:lnTo>
                  <a:close/>
                </a:path>
              </a:pathLst>
            </a:custGeom>
            <a:solidFill>
              <a:schemeClr val="accent3">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6" name="Freeform 14"/>
            <p:cNvSpPr/>
            <p:nvPr userDrawn="1"/>
          </p:nvSpPr>
          <p:spPr bwMode="auto">
            <a:xfrm>
              <a:off x="2006601" y="4370388"/>
              <a:ext cx="1289050" cy="279400"/>
            </a:xfrm>
            <a:custGeom>
              <a:gdLst>
                <a:gd name="T0" fmla="*/ 813 w 813"/>
                <a:gd name="T1" fmla="*/ 176 h 176"/>
                <a:gd name="T2" fmla="*/ 95 w 813"/>
                <a:gd name="T3" fmla="*/ 176 h 176"/>
                <a:gd name="T4" fmla="*/ 0 w 813"/>
                <a:gd name="T5" fmla="*/ 89 h 176"/>
                <a:gd name="T6" fmla="*/ 0 w 813"/>
                <a:gd name="T7" fmla="*/ 77 h 176"/>
                <a:gd name="T8" fmla="*/ 95 w 813"/>
                <a:gd name="T9" fmla="*/ 0 h 176"/>
                <a:gd name="T10" fmla="*/ 813 w 813"/>
                <a:gd name="T11" fmla="*/ 0 h 176"/>
                <a:gd name="T12" fmla="*/ 790 w 813"/>
                <a:gd name="T13" fmla="*/ 84 h 176"/>
                <a:gd name="T14" fmla="*/ 813 w 813"/>
                <a:gd name="T15" fmla="*/ 176 h 176"/>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13" h="176">
                  <a:moveTo>
                    <a:pt x="813" y="176"/>
                  </a:moveTo>
                  <a:cubicBezTo>
                    <a:pt x="95" y="176"/>
                    <a:pt x="95" y="176"/>
                    <a:pt x="95" y="176"/>
                  </a:cubicBezTo>
                  <a:cubicBezTo>
                    <a:pt x="44" y="176"/>
                    <a:pt x="0" y="134"/>
                    <a:pt x="0" y="89"/>
                  </a:cubicBezTo>
                  <a:cubicBezTo>
                    <a:pt x="0" y="77"/>
                    <a:pt x="0" y="77"/>
                    <a:pt x="0" y="77"/>
                  </a:cubicBezTo>
                  <a:cubicBezTo>
                    <a:pt x="0" y="32"/>
                    <a:pt x="44" y="0"/>
                    <a:pt x="95" y="0"/>
                  </a:cubicBezTo>
                  <a:cubicBezTo>
                    <a:pt x="813" y="0"/>
                    <a:pt x="813" y="0"/>
                    <a:pt x="813" y="0"/>
                  </a:cubicBezTo>
                  <a:cubicBezTo>
                    <a:pt x="813" y="0"/>
                    <a:pt x="790" y="29"/>
                    <a:pt x="790" y="84"/>
                  </a:cubicBezTo>
                  <a:cubicBezTo>
                    <a:pt x="790" y="147"/>
                    <a:pt x="813" y="176"/>
                    <a:pt x="813" y="176"/>
                  </a:cubicBezTo>
                </a:path>
              </a:pathLst>
            </a:custGeom>
            <a:solidFill>
              <a:schemeClr val="bg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7" name="Freeform 15"/>
            <p:cNvSpPr/>
            <p:nvPr userDrawn="1"/>
          </p:nvSpPr>
          <p:spPr bwMode="auto">
            <a:xfrm>
              <a:off x="2401888" y="4370388"/>
              <a:ext cx="909638" cy="279400"/>
            </a:xfrm>
            <a:custGeom>
              <a:gdLst>
                <a:gd name="T0" fmla="*/ 574 w 574"/>
                <a:gd name="T1" fmla="*/ 176 h 176"/>
                <a:gd name="T2" fmla="*/ 0 w 574"/>
                <a:gd name="T3" fmla="*/ 176 h 176"/>
                <a:gd name="T4" fmla="*/ 0 w 574"/>
                <a:gd name="T5" fmla="*/ 0 h 176"/>
                <a:gd name="T6" fmla="*/ 574 w 574"/>
                <a:gd name="T7" fmla="*/ 0 h 176"/>
                <a:gd name="T8" fmla="*/ 551 w 574"/>
                <a:gd name="T9" fmla="*/ 84 h 176"/>
                <a:gd name="T10" fmla="*/ 574 w 574"/>
                <a:gd name="T11" fmla="*/ 176 h 176"/>
              </a:gdLst>
              <a:cxnLst>
                <a:cxn ang="0">
                  <a:pos x="T0" y="T1"/>
                </a:cxn>
                <a:cxn ang="0">
                  <a:pos x="T2" y="T3"/>
                </a:cxn>
                <a:cxn ang="0">
                  <a:pos x="T4" y="T5"/>
                </a:cxn>
                <a:cxn ang="0">
                  <a:pos x="T6" y="T7"/>
                </a:cxn>
                <a:cxn ang="0">
                  <a:pos x="T8" y="T9"/>
                </a:cxn>
                <a:cxn ang="0">
                  <a:pos x="T10" y="T11"/>
                </a:cxn>
              </a:cxnLst>
              <a:rect l="0" t="0" r="r" b="b"/>
              <a:pathLst>
                <a:path w="574" h="176">
                  <a:moveTo>
                    <a:pt x="574" y="176"/>
                  </a:moveTo>
                  <a:cubicBezTo>
                    <a:pt x="0" y="176"/>
                    <a:pt x="0" y="176"/>
                    <a:pt x="0" y="176"/>
                  </a:cubicBezTo>
                  <a:cubicBezTo>
                    <a:pt x="0" y="0"/>
                    <a:pt x="0" y="0"/>
                    <a:pt x="0" y="0"/>
                  </a:cubicBezTo>
                  <a:cubicBezTo>
                    <a:pt x="574" y="0"/>
                    <a:pt x="574" y="0"/>
                    <a:pt x="574" y="0"/>
                  </a:cubicBezTo>
                  <a:cubicBezTo>
                    <a:pt x="574" y="0"/>
                    <a:pt x="551" y="29"/>
                    <a:pt x="551" y="84"/>
                  </a:cubicBezTo>
                  <a:cubicBezTo>
                    <a:pt x="551" y="147"/>
                    <a:pt x="574" y="176"/>
                    <a:pt x="574" y="176"/>
                  </a:cubicBezTo>
                </a:path>
              </a:pathLst>
            </a:custGeom>
            <a:solidFill>
              <a:schemeClr val="accent2">
                <a:lumMod val="20000"/>
                <a:lumOff val="8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8" name="Freeform 16"/>
            <p:cNvSpPr/>
            <p:nvPr userDrawn="1"/>
          </p:nvSpPr>
          <p:spPr bwMode="auto">
            <a:xfrm>
              <a:off x="2022476" y="4360863"/>
              <a:ext cx="169863" cy="287338"/>
            </a:xfrm>
            <a:custGeom>
              <a:gdLst>
                <a:gd name="T0" fmla="*/ 100 w 107"/>
                <a:gd name="T1" fmla="*/ 181 h 181"/>
                <a:gd name="T2" fmla="*/ 0 w 107"/>
                <a:gd name="T3" fmla="*/ 97 h 181"/>
                <a:gd name="T4" fmla="*/ 0 w 107"/>
                <a:gd name="T5" fmla="*/ 85 h 181"/>
                <a:gd name="T6" fmla="*/ 30 w 107"/>
                <a:gd name="T7" fmla="*/ 24 h 181"/>
                <a:gd name="T8" fmla="*/ 101 w 107"/>
                <a:gd name="T9" fmla="*/ 0 h 181"/>
                <a:gd name="T10" fmla="*/ 107 w 107"/>
                <a:gd name="T11" fmla="*/ 6 h 181"/>
                <a:gd name="T12" fmla="*/ 99 w 107"/>
                <a:gd name="T13" fmla="*/ 13 h 181"/>
                <a:gd name="T14" fmla="*/ 10 w 107"/>
                <a:gd name="T15" fmla="*/ 85 h 181"/>
                <a:gd name="T16" fmla="*/ 10 w 107"/>
                <a:gd name="T17" fmla="*/ 97 h 181"/>
                <a:gd name="T18" fmla="*/ 99 w 107"/>
                <a:gd name="T19" fmla="*/ 169 h 181"/>
                <a:gd name="T20" fmla="*/ 106 w 107"/>
                <a:gd name="T21" fmla="*/ 175 h 181"/>
                <a:gd name="T22" fmla="*/ 100 w 107"/>
                <a:gd name="T23" fmla="*/ 181 h 18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07" h="181">
                  <a:moveTo>
                    <a:pt x="100" y="181"/>
                  </a:moveTo>
                  <a:cubicBezTo>
                    <a:pt x="44" y="181"/>
                    <a:pt x="0" y="144"/>
                    <a:pt x="0" y="97"/>
                  </a:cubicBezTo>
                  <a:cubicBezTo>
                    <a:pt x="0" y="85"/>
                    <a:pt x="0" y="85"/>
                    <a:pt x="0" y="85"/>
                  </a:cubicBezTo>
                  <a:cubicBezTo>
                    <a:pt x="0" y="61"/>
                    <a:pt x="10" y="40"/>
                    <a:pt x="30" y="24"/>
                  </a:cubicBezTo>
                  <a:cubicBezTo>
                    <a:pt x="49" y="9"/>
                    <a:pt x="74" y="0"/>
                    <a:pt x="101" y="0"/>
                  </a:cubicBezTo>
                  <a:cubicBezTo>
                    <a:pt x="104" y="0"/>
                    <a:pt x="107" y="3"/>
                    <a:pt x="107" y="6"/>
                  </a:cubicBezTo>
                  <a:cubicBezTo>
                    <a:pt x="107" y="10"/>
                    <a:pt x="103" y="13"/>
                    <a:pt x="99" y="13"/>
                  </a:cubicBezTo>
                  <a:cubicBezTo>
                    <a:pt x="50" y="13"/>
                    <a:pt x="10" y="44"/>
                    <a:pt x="10" y="85"/>
                  </a:cubicBezTo>
                  <a:cubicBezTo>
                    <a:pt x="10" y="97"/>
                    <a:pt x="10" y="97"/>
                    <a:pt x="10" y="97"/>
                  </a:cubicBezTo>
                  <a:cubicBezTo>
                    <a:pt x="10" y="137"/>
                    <a:pt x="50" y="169"/>
                    <a:pt x="99" y="169"/>
                  </a:cubicBezTo>
                  <a:cubicBezTo>
                    <a:pt x="102" y="169"/>
                    <a:pt x="106" y="171"/>
                    <a:pt x="106" y="175"/>
                  </a:cubicBezTo>
                  <a:cubicBezTo>
                    <a:pt x="106" y="178"/>
                    <a:pt x="104" y="181"/>
                    <a:pt x="100" y="181"/>
                  </a:cubicBezTo>
                </a:path>
              </a:pathLst>
            </a:custGeom>
            <a:solidFill>
              <a:srgbClr val="3C618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9" name="Freeform 17"/>
            <p:cNvSpPr/>
            <p:nvPr userDrawn="1"/>
          </p:nvSpPr>
          <p:spPr bwMode="auto">
            <a:xfrm>
              <a:off x="1990726" y="4346575"/>
              <a:ext cx="1328738" cy="311150"/>
            </a:xfrm>
            <a:custGeom>
              <a:gdLst>
                <a:gd name="T0" fmla="*/ 838 w 838"/>
                <a:gd name="T1" fmla="*/ 196 h 196"/>
                <a:gd name="T2" fmla="*/ 103 w 838"/>
                <a:gd name="T3" fmla="*/ 196 h 196"/>
                <a:gd name="T4" fmla="*/ 0 w 838"/>
                <a:gd name="T5" fmla="*/ 104 h 196"/>
                <a:gd name="T6" fmla="*/ 0 w 838"/>
                <a:gd name="T7" fmla="*/ 92 h 196"/>
                <a:gd name="T8" fmla="*/ 103 w 838"/>
                <a:gd name="T9" fmla="*/ 0 h 196"/>
                <a:gd name="T10" fmla="*/ 838 w 838"/>
                <a:gd name="T11" fmla="*/ 0 h 196"/>
                <a:gd name="T12" fmla="*/ 838 w 838"/>
                <a:gd name="T13" fmla="*/ 20 h 196"/>
                <a:gd name="T14" fmla="*/ 103 w 838"/>
                <a:gd name="T15" fmla="*/ 20 h 196"/>
                <a:gd name="T16" fmla="*/ 20 w 838"/>
                <a:gd name="T17" fmla="*/ 92 h 196"/>
                <a:gd name="T18" fmla="*/ 20 w 838"/>
                <a:gd name="T19" fmla="*/ 104 h 196"/>
                <a:gd name="T20" fmla="*/ 103 w 838"/>
                <a:gd name="T21" fmla="*/ 181 h 196"/>
                <a:gd name="T22" fmla="*/ 838 w 838"/>
                <a:gd name="T23" fmla="*/ 181 h 196"/>
                <a:gd name="T24" fmla="*/ 838 w 838"/>
                <a:gd name="T25" fmla="*/ 196 h 19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838" h="196">
                  <a:moveTo>
                    <a:pt x="838" y="196"/>
                  </a:moveTo>
                  <a:cubicBezTo>
                    <a:pt x="103" y="196"/>
                    <a:pt x="103" y="196"/>
                    <a:pt x="103" y="196"/>
                  </a:cubicBezTo>
                  <a:cubicBezTo>
                    <a:pt x="45" y="196"/>
                    <a:pt x="0" y="155"/>
                    <a:pt x="0" y="104"/>
                  </a:cubicBezTo>
                  <a:cubicBezTo>
                    <a:pt x="0" y="92"/>
                    <a:pt x="0" y="92"/>
                    <a:pt x="0" y="92"/>
                  </a:cubicBezTo>
                  <a:cubicBezTo>
                    <a:pt x="0" y="42"/>
                    <a:pt x="44" y="0"/>
                    <a:pt x="103" y="0"/>
                  </a:cubicBezTo>
                  <a:cubicBezTo>
                    <a:pt x="838" y="0"/>
                    <a:pt x="838" y="0"/>
                    <a:pt x="838" y="0"/>
                  </a:cubicBezTo>
                  <a:cubicBezTo>
                    <a:pt x="838" y="20"/>
                    <a:pt x="838" y="20"/>
                    <a:pt x="838" y="20"/>
                  </a:cubicBezTo>
                  <a:cubicBezTo>
                    <a:pt x="103" y="20"/>
                    <a:pt x="103" y="20"/>
                    <a:pt x="103" y="20"/>
                  </a:cubicBezTo>
                  <a:cubicBezTo>
                    <a:pt x="57" y="20"/>
                    <a:pt x="20" y="54"/>
                    <a:pt x="20" y="92"/>
                  </a:cubicBezTo>
                  <a:cubicBezTo>
                    <a:pt x="20" y="104"/>
                    <a:pt x="20" y="104"/>
                    <a:pt x="20" y="104"/>
                  </a:cubicBezTo>
                  <a:cubicBezTo>
                    <a:pt x="20" y="143"/>
                    <a:pt x="59" y="181"/>
                    <a:pt x="103" y="181"/>
                  </a:cubicBezTo>
                  <a:cubicBezTo>
                    <a:pt x="838" y="181"/>
                    <a:pt x="838" y="181"/>
                    <a:pt x="838" y="181"/>
                  </a:cubicBezTo>
                  <a:lnTo>
                    <a:pt x="838" y="196"/>
                  </a:lnTo>
                  <a:close/>
                </a:path>
              </a:pathLst>
            </a:custGeom>
            <a:solidFill>
              <a:schemeClr val="accent4"/>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20" name="Freeform 18"/>
            <p:cNvSpPr/>
            <p:nvPr userDrawn="1"/>
          </p:nvSpPr>
          <p:spPr bwMode="auto">
            <a:xfrm>
              <a:off x="1841501" y="4873625"/>
              <a:ext cx="1906588" cy="295275"/>
            </a:xfrm>
            <a:custGeom>
              <a:gdLst>
                <a:gd name="T0" fmla="*/ 1202 w 1202"/>
                <a:gd name="T1" fmla="*/ 186 h 186"/>
                <a:gd name="T2" fmla="*/ 91 w 1202"/>
                <a:gd name="T3" fmla="*/ 186 h 186"/>
                <a:gd name="T4" fmla="*/ 0 w 1202"/>
                <a:gd name="T5" fmla="*/ 97 h 186"/>
                <a:gd name="T6" fmla="*/ 0 w 1202"/>
                <a:gd name="T7" fmla="*/ 84 h 186"/>
                <a:gd name="T8" fmla="*/ 91 w 1202"/>
                <a:gd name="T9" fmla="*/ 0 h 186"/>
                <a:gd name="T10" fmla="*/ 1202 w 1202"/>
                <a:gd name="T11" fmla="*/ 0 h 186"/>
                <a:gd name="T12" fmla="*/ 1178 w 1202"/>
                <a:gd name="T13" fmla="*/ 89 h 186"/>
                <a:gd name="T14" fmla="*/ 1202 w 1202"/>
                <a:gd name="T15" fmla="*/ 186 h 186"/>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02" h="186">
                  <a:moveTo>
                    <a:pt x="1202" y="186"/>
                  </a:moveTo>
                  <a:cubicBezTo>
                    <a:pt x="91" y="186"/>
                    <a:pt x="91" y="186"/>
                    <a:pt x="91" y="186"/>
                  </a:cubicBezTo>
                  <a:cubicBezTo>
                    <a:pt x="38" y="186"/>
                    <a:pt x="0" y="143"/>
                    <a:pt x="0" y="97"/>
                  </a:cubicBezTo>
                  <a:cubicBezTo>
                    <a:pt x="0" y="84"/>
                    <a:pt x="0" y="84"/>
                    <a:pt x="0" y="84"/>
                  </a:cubicBezTo>
                  <a:cubicBezTo>
                    <a:pt x="0" y="38"/>
                    <a:pt x="38" y="0"/>
                    <a:pt x="91" y="0"/>
                  </a:cubicBezTo>
                  <a:cubicBezTo>
                    <a:pt x="1202" y="0"/>
                    <a:pt x="1202" y="0"/>
                    <a:pt x="1202" y="0"/>
                  </a:cubicBezTo>
                  <a:cubicBezTo>
                    <a:pt x="1202" y="0"/>
                    <a:pt x="1178" y="32"/>
                    <a:pt x="1178" y="89"/>
                  </a:cubicBezTo>
                  <a:cubicBezTo>
                    <a:pt x="1178" y="154"/>
                    <a:pt x="1202" y="186"/>
                    <a:pt x="1202" y="186"/>
                  </a:cubicBezTo>
                </a:path>
              </a:pathLst>
            </a:custGeom>
            <a:solidFill>
              <a:schemeClr val="bg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21" name="Freeform 19"/>
            <p:cNvSpPr/>
            <p:nvPr userDrawn="1"/>
          </p:nvSpPr>
          <p:spPr bwMode="auto">
            <a:xfrm>
              <a:off x="2460626" y="4879975"/>
              <a:ext cx="1287463" cy="284163"/>
            </a:xfrm>
            <a:custGeom>
              <a:gdLst>
                <a:gd name="T0" fmla="*/ 812 w 812"/>
                <a:gd name="T1" fmla="*/ 0 h 179"/>
                <a:gd name="T2" fmla="*/ 0 w 812"/>
                <a:gd name="T3" fmla="*/ 0 h 179"/>
                <a:gd name="T4" fmla="*/ 0 w 812"/>
                <a:gd name="T5" fmla="*/ 179 h 179"/>
                <a:gd name="T6" fmla="*/ 812 w 812"/>
                <a:gd name="T7" fmla="*/ 179 h 179"/>
                <a:gd name="T8" fmla="*/ 788 w 812"/>
                <a:gd name="T9" fmla="*/ 85 h 179"/>
                <a:gd name="T10" fmla="*/ 812 w 812"/>
                <a:gd name="T11" fmla="*/ 0 h 179"/>
              </a:gdLst>
              <a:cxnLst>
                <a:cxn ang="0">
                  <a:pos x="T0" y="T1"/>
                </a:cxn>
                <a:cxn ang="0">
                  <a:pos x="T2" y="T3"/>
                </a:cxn>
                <a:cxn ang="0">
                  <a:pos x="T4" y="T5"/>
                </a:cxn>
                <a:cxn ang="0">
                  <a:pos x="T6" y="T7"/>
                </a:cxn>
                <a:cxn ang="0">
                  <a:pos x="T8" y="T9"/>
                </a:cxn>
                <a:cxn ang="0">
                  <a:pos x="T10" y="T11"/>
                </a:cxn>
              </a:cxnLst>
              <a:rect l="0" t="0" r="r" b="b"/>
              <a:pathLst>
                <a:path w="812" h="179">
                  <a:moveTo>
                    <a:pt x="812" y="0"/>
                  </a:moveTo>
                  <a:cubicBezTo>
                    <a:pt x="0" y="0"/>
                    <a:pt x="0" y="0"/>
                    <a:pt x="0" y="0"/>
                  </a:cubicBezTo>
                  <a:cubicBezTo>
                    <a:pt x="0" y="179"/>
                    <a:pt x="0" y="179"/>
                    <a:pt x="0" y="179"/>
                  </a:cubicBezTo>
                  <a:cubicBezTo>
                    <a:pt x="812" y="179"/>
                    <a:pt x="812" y="179"/>
                    <a:pt x="812" y="179"/>
                  </a:cubicBezTo>
                  <a:cubicBezTo>
                    <a:pt x="812" y="179"/>
                    <a:pt x="788" y="151"/>
                    <a:pt x="788" y="85"/>
                  </a:cubicBezTo>
                  <a:cubicBezTo>
                    <a:pt x="788" y="29"/>
                    <a:pt x="812" y="0"/>
                    <a:pt x="812" y="0"/>
                  </a:cubicBezTo>
                </a:path>
              </a:pathLst>
            </a:custGeom>
            <a:solidFill>
              <a:schemeClr val="accent2">
                <a:lumMod val="20000"/>
                <a:lumOff val="8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22" name="Freeform 20"/>
            <p:cNvSpPr/>
            <p:nvPr userDrawn="1"/>
          </p:nvSpPr>
          <p:spPr bwMode="auto">
            <a:xfrm>
              <a:off x="1849438" y="4867275"/>
              <a:ext cx="174625" cy="311150"/>
            </a:xfrm>
            <a:custGeom>
              <a:gdLst>
                <a:gd name="T0" fmla="*/ 99 w 110"/>
                <a:gd name="T1" fmla="*/ 196 h 196"/>
                <a:gd name="T2" fmla="*/ 0 w 110"/>
                <a:gd name="T3" fmla="*/ 103 h 196"/>
                <a:gd name="T4" fmla="*/ 0 w 110"/>
                <a:gd name="T5" fmla="*/ 90 h 196"/>
                <a:gd name="T6" fmla="*/ 102 w 110"/>
                <a:gd name="T7" fmla="*/ 0 h 196"/>
                <a:gd name="T8" fmla="*/ 110 w 110"/>
                <a:gd name="T9" fmla="*/ 8 h 196"/>
                <a:gd name="T10" fmla="*/ 99 w 110"/>
                <a:gd name="T11" fmla="*/ 16 h 196"/>
                <a:gd name="T12" fmla="*/ 9 w 110"/>
                <a:gd name="T13" fmla="*/ 90 h 196"/>
                <a:gd name="T14" fmla="*/ 9 w 110"/>
                <a:gd name="T15" fmla="*/ 103 h 196"/>
                <a:gd name="T16" fmla="*/ 95 w 110"/>
                <a:gd name="T17" fmla="*/ 180 h 196"/>
                <a:gd name="T18" fmla="*/ 106 w 110"/>
                <a:gd name="T19" fmla="*/ 188 h 196"/>
                <a:gd name="T20" fmla="*/ 99 w 110"/>
                <a:gd name="T21" fmla="*/ 196 h 19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0" h="196">
                  <a:moveTo>
                    <a:pt x="99" y="196"/>
                  </a:moveTo>
                  <a:cubicBezTo>
                    <a:pt x="43" y="196"/>
                    <a:pt x="0" y="155"/>
                    <a:pt x="0" y="103"/>
                  </a:cubicBezTo>
                  <a:cubicBezTo>
                    <a:pt x="0" y="90"/>
                    <a:pt x="0" y="90"/>
                    <a:pt x="0" y="90"/>
                  </a:cubicBezTo>
                  <a:cubicBezTo>
                    <a:pt x="0" y="40"/>
                    <a:pt x="44" y="0"/>
                    <a:pt x="102" y="0"/>
                  </a:cubicBezTo>
                  <a:cubicBezTo>
                    <a:pt x="107" y="0"/>
                    <a:pt x="110" y="3"/>
                    <a:pt x="110" y="8"/>
                  </a:cubicBezTo>
                  <a:cubicBezTo>
                    <a:pt x="110" y="12"/>
                    <a:pt x="104" y="16"/>
                    <a:pt x="99" y="16"/>
                  </a:cubicBezTo>
                  <a:cubicBezTo>
                    <a:pt x="51" y="16"/>
                    <a:pt x="9" y="49"/>
                    <a:pt x="9" y="90"/>
                  </a:cubicBezTo>
                  <a:cubicBezTo>
                    <a:pt x="9" y="103"/>
                    <a:pt x="9" y="103"/>
                    <a:pt x="9" y="103"/>
                  </a:cubicBezTo>
                  <a:cubicBezTo>
                    <a:pt x="9" y="146"/>
                    <a:pt x="48" y="180"/>
                    <a:pt x="95" y="180"/>
                  </a:cubicBezTo>
                  <a:cubicBezTo>
                    <a:pt x="100" y="180"/>
                    <a:pt x="106" y="184"/>
                    <a:pt x="106" y="188"/>
                  </a:cubicBezTo>
                  <a:cubicBezTo>
                    <a:pt x="106" y="193"/>
                    <a:pt x="104" y="196"/>
                    <a:pt x="99" y="196"/>
                  </a:cubicBezTo>
                </a:path>
              </a:pathLst>
            </a:custGeom>
            <a:solidFill>
              <a:schemeClr val="accent2">
                <a:lumMod val="60000"/>
                <a:lumOff val="4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23" name="Freeform 21"/>
            <p:cNvSpPr/>
            <p:nvPr userDrawn="1"/>
          </p:nvSpPr>
          <p:spPr bwMode="auto">
            <a:xfrm>
              <a:off x="1809751" y="4865688"/>
              <a:ext cx="1976438" cy="319088"/>
            </a:xfrm>
            <a:custGeom>
              <a:gdLst>
                <a:gd name="T0" fmla="*/ 1246 w 1246"/>
                <a:gd name="T1" fmla="*/ 201 h 201"/>
                <a:gd name="T2" fmla="*/ 108 w 1246"/>
                <a:gd name="T3" fmla="*/ 201 h 201"/>
                <a:gd name="T4" fmla="*/ 0 w 1246"/>
                <a:gd name="T5" fmla="*/ 102 h 201"/>
                <a:gd name="T6" fmla="*/ 0 w 1246"/>
                <a:gd name="T7" fmla="*/ 89 h 201"/>
                <a:gd name="T8" fmla="*/ 108 w 1246"/>
                <a:gd name="T9" fmla="*/ 0 h 201"/>
                <a:gd name="T10" fmla="*/ 1246 w 1246"/>
                <a:gd name="T11" fmla="*/ 0 h 201"/>
                <a:gd name="T12" fmla="*/ 1246 w 1246"/>
                <a:gd name="T13" fmla="*/ 20 h 201"/>
                <a:gd name="T14" fmla="*/ 108 w 1246"/>
                <a:gd name="T15" fmla="*/ 20 h 201"/>
                <a:gd name="T16" fmla="*/ 25 w 1246"/>
                <a:gd name="T17" fmla="*/ 89 h 201"/>
                <a:gd name="T18" fmla="*/ 25 w 1246"/>
                <a:gd name="T19" fmla="*/ 102 h 201"/>
                <a:gd name="T20" fmla="*/ 108 w 1246"/>
                <a:gd name="T21" fmla="*/ 186 h 201"/>
                <a:gd name="T22" fmla="*/ 1246 w 1246"/>
                <a:gd name="T23" fmla="*/ 186 h 201"/>
                <a:gd name="T24" fmla="*/ 1246 w 1246"/>
                <a:gd name="T25" fmla="*/ 201 h 2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246" h="201">
                  <a:moveTo>
                    <a:pt x="1246" y="201"/>
                  </a:moveTo>
                  <a:cubicBezTo>
                    <a:pt x="108" y="201"/>
                    <a:pt x="108" y="201"/>
                    <a:pt x="108" y="201"/>
                  </a:cubicBezTo>
                  <a:cubicBezTo>
                    <a:pt x="51" y="201"/>
                    <a:pt x="0" y="154"/>
                    <a:pt x="0" y="102"/>
                  </a:cubicBezTo>
                  <a:cubicBezTo>
                    <a:pt x="0" y="89"/>
                    <a:pt x="0" y="89"/>
                    <a:pt x="0" y="89"/>
                  </a:cubicBezTo>
                  <a:cubicBezTo>
                    <a:pt x="0" y="39"/>
                    <a:pt x="48" y="0"/>
                    <a:pt x="108" y="0"/>
                  </a:cubicBezTo>
                  <a:cubicBezTo>
                    <a:pt x="1246" y="0"/>
                    <a:pt x="1246" y="0"/>
                    <a:pt x="1246" y="0"/>
                  </a:cubicBezTo>
                  <a:cubicBezTo>
                    <a:pt x="1246" y="20"/>
                    <a:pt x="1246" y="20"/>
                    <a:pt x="1246" y="20"/>
                  </a:cubicBezTo>
                  <a:cubicBezTo>
                    <a:pt x="108" y="20"/>
                    <a:pt x="108" y="20"/>
                    <a:pt x="108" y="20"/>
                  </a:cubicBezTo>
                  <a:cubicBezTo>
                    <a:pt x="73" y="20"/>
                    <a:pt x="25" y="63"/>
                    <a:pt x="25" y="89"/>
                  </a:cubicBezTo>
                  <a:cubicBezTo>
                    <a:pt x="25" y="102"/>
                    <a:pt x="25" y="102"/>
                    <a:pt x="25" y="102"/>
                  </a:cubicBezTo>
                  <a:cubicBezTo>
                    <a:pt x="25" y="144"/>
                    <a:pt x="62" y="186"/>
                    <a:pt x="108" y="186"/>
                  </a:cubicBezTo>
                  <a:cubicBezTo>
                    <a:pt x="1246" y="186"/>
                    <a:pt x="1246" y="186"/>
                    <a:pt x="1246" y="186"/>
                  </a:cubicBezTo>
                  <a:lnTo>
                    <a:pt x="1246" y="201"/>
                  </a:lnTo>
                  <a:close/>
                </a:path>
              </a:pathLst>
            </a:custGeom>
            <a:solidFill>
              <a:schemeClr val="accent3"/>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24" name="Freeform 22"/>
            <p:cNvSpPr/>
            <p:nvPr userDrawn="1"/>
          </p:nvSpPr>
          <p:spPr bwMode="auto">
            <a:xfrm>
              <a:off x="2058988" y="5487988"/>
              <a:ext cx="596900" cy="255588"/>
            </a:xfrm>
            <a:custGeom>
              <a:gdLst>
                <a:gd name="T0" fmla="*/ 0 w 376"/>
                <a:gd name="T1" fmla="*/ 161 h 161"/>
                <a:gd name="T2" fmla="*/ 294 w 376"/>
                <a:gd name="T3" fmla="*/ 161 h 161"/>
                <a:gd name="T4" fmla="*/ 376 w 376"/>
                <a:gd name="T5" fmla="*/ 83 h 161"/>
                <a:gd name="T6" fmla="*/ 376 w 376"/>
                <a:gd name="T7" fmla="*/ 72 h 161"/>
                <a:gd name="T8" fmla="*/ 294 w 376"/>
                <a:gd name="T9" fmla="*/ 0 h 161"/>
                <a:gd name="T10" fmla="*/ 0 w 376"/>
                <a:gd name="T11" fmla="*/ 0 h 161"/>
                <a:gd name="T12" fmla="*/ 21 w 376"/>
                <a:gd name="T13" fmla="*/ 77 h 161"/>
                <a:gd name="T14" fmla="*/ 0 w 376"/>
                <a:gd name="T15" fmla="*/ 161 h 16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76" h="161">
                  <a:moveTo>
                    <a:pt x="0" y="161"/>
                  </a:moveTo>
                  <a:cubicBezTo>
                    <a:pt x="294" y="161"/>
                    <a:pt x="294" y="161"/>
                    <a:pt x="294" y="161"/>
                  </a:cubicBezTo>
                  <a:cubicBezTo>
                    <a:pt x="342" y="161"/>
                    <a:pt x="376" y="125"/>
                    <a:pt x="376" y="83"/>
                  </a:cubicBezTo>
                  <a:cubicBezTo>
                    <a:pt x="376" y="72"/>
                    <a:pt x="376" y="72"/>
                    <a:pt x="376" y="72"/>
                  </a:cubicBezTo>
                  <a:cubicBezTo>
                    <a:pt x="376" y="30"/>
                    <a:pt x="342" y="0"/>
                    <a:pt x="294" y="0"/>
                  </a:cubicBezTo>
                  <a:cubicBezTo>
                    <a:pt x="0" y="0"/>
                    <a:pt x="0" y="0"/>
                    <a:pt x="0" y="0"/>
                  </a:cubicBezTo>
                  <a:cubicBezTo>
                    <a:pt x="0" y="0"/>
                    <a:pt x="21" y="26"/>
                    <a:pt x="21" y="77"/>
                  </a:cubicBezTo>
                  <a:cubicBezTo>
                    <a:pt x="21" y="135"/>
                    <a:pt x="0" y="161"/>
                    <a:pt x="0" y="161"/>
                  </a:cubicBezTo>
                </a:path>
              </a:pathLst>
            </a:custGeom>
            <a:solidFill>
              <a:srgbClr val="FBFCF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25" name="Freeform 23"/>
            <p:cNvSpPr/>
            <p:nvPr userDrawn="1"/>
          </p:nvSpPr>
          <p:spPr bwMode="auto">
            <a:xfrm>
              <a:off x="2517776" y="5473700"/>
              <a:ext cx="98425" cy="274638"/>
            </a:xfrm>
            <a:custGeom>
              <a:gdLst>
                <a:gd name="T0" fmla="*/ 7 w 62"/>
                <a:gd name="T1" fmla="*/ 173 h 173"/>
                <a:gd name="T2" fmla="*/ 2 w 62"/>
                <a:gd name="T3" fmla="*/ 170 h 173"/>
                <a:gd name="T4" fmla="*/ 4 w 62"/>
                <a:gd name="T5" fmla="*/ 162 h 173"/>
                <a:gd name="T6" fmla="*/ 48 w 62"/>
                <a:gd name="T7" fmla="*/ 83 h 173"/>
                <a:gd name="T8" fmla="*/ 4 w 62"/>
                <a:gd name="T9" fmla="*/ 11 h 173"/>
                <a:gd name="T10" fmla="*/ 2 w 62"/>
                <a:gd name="T11" fmla="*/ 3 h 173"/>
                <a:gd name="T12" fmla="*/ 11 w 62"/>
                <a:gd name="T13" fmla="*/ 1 h 173"/>
                <a:gd name="T14" fmla="*/ 62 w 62"/>
                <a:gd name="T15" fmla="*/ 83 h 173"/>
                <a:gd name="T16" fmla="*/ 11 w 62"/>
                <a:gd name="T17" fmla="*/ 172 h 173"/>
                <a:gd name="T18" fmla="*/ 7 w 62"/>
                <a:gd name="T19" fmla="*/ 173 h 1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2" h="173">
                  <a:moveTo>
                    <a:pt x="7" y="173"/>
                  </a:moveTo>
                  <a:cubicBezTo>
                    <a:pt x="5" y="173"/>
                    <a:pt x="3" y="172"/>
                    <a:pt x="2" y="170"/>
                  </a:cubicBezTo>
                  <a:cubicBezTo>
                    <a:pt x="0" y="168"/>
                    <a:pt x="1" y="164"/>
                    <a:pt x="4" y="162"/>
                  </a:cubicBezTo>
                  <a:cubicBezTo>
                    <a:pt x="19" y="154"/>
                    <a:pt x="48" y="158"/>
                    <a:pt x="48" y="83"/>
                  </a:cubicBezTo>
                  <a:cubicBezTo>
                    <a:pt x="48" y="36"/>
                    <a:pt x="4" y="11"/>
                    <a:pt x="4" y="11"/>
                  </a:cubicBezTo>
                  <a:cubicBezTo>
                    <a:pt x="1" y="9"/>
                    <a:pt x="0" y="6"/>
                    <a:pt x="2" y="3"/>
                  </a:cubicBezTo>
                  <a:cubicBezTo>
                    <a:pt x="4" y="0"/>
                    <a:pt x="8" y="0"/>
                    <a:pt x="11" y="1"/>
                  </a:cubicBezTo>
                  <a:cubicBezTo>
                    <a:pt x="13" y="2"/>
                    <a:pt x="62" y="30"/>
                    <a:pt x="62" y="83"/>
                  </a:cubicBezTo>
                  <a:cubicBezTo>
                    <a:pt x="62" y="144"/>
                    <a:pt x="13" y="171"/>
                    <a:pt x="11" y="172"/>
                  </a:cubicBezTo>
                  <a:cubicBezTo>
                    <a:pt x="10" y="173"/>
                    <a:pt x="8" y="173"/>
                    <a:pt x="7" y="173"/>
                  </a:cubicBezTo>
                </a:path>
              </a:pathLst>
            </a:custGeom>
            <a:solidFill>
              <a:schemeClr val="accent2">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26" name="Freeform 24"/>
            <p:cNvSpPr/>
            <p:nvPr userDrawn="1"/>
          </p:nvSpPr>
          <p:spPr bwMode="auto">
            <a:xfrm>
              <a:off x="2030413" y="5480050"/>
              <a:ext cx="1382713" cy="279400"/>
            </a:xfrm>
            <a:custGeom>
              <a:gdLst>
                <a:gd name="T0" fmla="*/ 778 w 872"/>
                <a:gd name="T1" fmla="*/ 0 h 176"/>
                <a:gd name="T2" fmla="*/ 0 w 872"/>
                <a:gd name="T3" fmla="*/ 0 h 176"/>
                <a:gd name="T4" fmla="*/ 0 w 872"/>
                <a:gd name="T5" fmla="*/ 10 h 176"/>
                <a:gd name="T6" fmla="*/ 336 w 872"/>
                <a:gd name="T7" fmla="*/ 10 h 176"/>
                <a:gd name="T8" fmla="*/ 367 w 872"/>
                <a:gd name="T9" fmla="*/ 77 h 176"/>
                <a:gd name="T10" fmla="*/ 330 w 872"/>
                <a:gd name="T11" fmla="*/ 156 h 176"/>
                <a:gd name="T12" fmla="*/ 0 w 872"/>
                <a:gd name="T13" fmla="*/ 156 h 176"/>
                <a:gd name="T14" fmla="*/ 0 w 872"/>
                <a:gd name="T15" fmla="*/ 176 h 176"/>
                <a:gd name="T16" fmla="*/ 778 w 872"/>
                <a:gd name="T17" fmla="*/ 176 h 176"/>
                <a:gd name="T18" fmla="*/ 872 w 872"/>
                <a:gd name="T19" fmla="*/ 86 h 176"/>
                <a:gd name="T20" fmla="*/ 872 w 872"/>
                <a:gd name="T21" fmla="*/ 75 h 176"/>
                <a:gd name="T22" fmla="*/ 778 w 872"/>
                <a:gd name="T23" fmla="*/ 0 h 1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872" h="176">
                  <a:moveTo>
                    <a:pt x="778" y="0"/>
                  </a:moveTo>
                  <a:cubicBezTo>
                    <a:pt x="0" y="0"/>
                    <a:pt x="0" y="0"/>
                    <a:pt x="0" y="0"/>
                  </a:cubicBezTo>
                  <a:cubicBezTo>
                    <a:pt x="0" y="10"/>
                    <a:pt x="0" y="10"/>
                    <a:pt x="0" y="10"/>
                  </a:cubicBezTo>
                  <a:cubicBezTo>
                    <a:pt x="336" y="10"/>
                    <a:pt x="336" y="10"/>
                    <a:pt x="336" y="10"/>
                  </a:cubicBezTo>
                  <a:cubicBezTo>
                    <a:pt x="349" y="25"/>
                    <a:pt x="367" y="46"/>
                    <a:pt x="367" y="77"/>
                  </a:cubicBezTo>
                  <a:cubicBezTo>
                    <a:pt x="367" y="118"/>
                    <a:pt x="344" y="146"/>
                    <a:pt x="330" y="156"/>
                  </a:cubicBezTo>
                  <a:cubicBezTo>
                    <a:pt x="0" y="156"/>
                    <a:pt x="0" y="156"/>
                    <a:pt x="0" y="156"/>
                  </a:cubicBezTo>
                  <a:cubicBezTo>
                    <a:pt x="0" y="176"/>
                    <a:pt x="0" y="176"/>
                    <a:pt x="0" y="176"/>
                  </a:cubicBezTo>
                  <a:cubicBezTo>
                    <a:pt x="778" y="176"/>
                    <a:pt x="778" y="176"/>
                    <a:pt x="778" y="176"/>
                  </a:cubicBezTo>
                  <a:cubicBezTo>
                    <a:pt x="829" y="176"/>
                    <a:pt x="872" y="144"/>
                    <a:pt x="872" y="86"/>
                  </a:cubicBezTo>
                  <a:cubicBezTo>
                    <a:pt x="872" y="75"/>
                    <a:pt x="872" y="75"/>
                    <a:pt x="872" y="75"/>
                  </a:cubicBezTo>
                  <a:cubicBezTo>
                    <a:pt x="872" y="29"/>
                    <a:pt x="832" y="0"/>
                    <a:pt x="778" y="0"/>
                  </a:cubicBezTo>
                </a:path>
              </a:pathLst>
            </a:custGeom>
            <a:solidFill>
              <a:schemeClr val="accent3"/>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27" name="Freeform 25"/>
            <p:cNvSpPr/>
            <p:nvPr userDrawn="1"/>
          </p:nvSpPr>
          <p:spPr bwMode="auto">
            <a:xfrm>
              <a:off x="2752726" y="5480050"/>
              <a:ext cx="120650" cy="279400"/>
            </a:xfrm>
            <a:custGeom>
              <a:gdLst>
                <a:gd name="T0" fmla="*/ 76 w 76"/>
                <a:gd name="T1" fmla="*/ 89 h 176"/>
                <a:gd name="T2" fmla="*/ 50 w 76"/>
                <a:gd name="T3" fmla="*/ 0 h 176"/>
                <a:gd name="T4" fmla="*/ 0 w 76"/>
                <a:gd name="T5" fmla="*/ 0 h 176"/>
                <a:gd name="T6" fmla="*/ 26 w 76"/>
                <a:gd name="T7" fmla="*/ 89 h 176"/>
                <a:gd name="T8" fmla="*/ 0 w 76"/>
                <a:gd name="T9" fmla="*/ 176 h 176"/>
                <a:gd name="T10" fmla="*/ 50 w 76"/>
                <a:gd name="T11" fmla="*/ 176 h 176"/>
                <a:gd name="T12" fmla="*/ 76 w 76"/>
                <a:gd name="T13" fmla="*/ 89 h 176"/>
              </a:gdLst>
              <a:cxnLst>
                <a:cxn ang="0">
                  <a:pos x="T0" y="T1"/>
                </a:cxn>
                <a:cxn ang="0">
                  <a:pos x="T2" y="T3"/>
                </a:cxn>
                <a:cxn ang="0">
                  <a:pos x="T4" y="T5"/>
                </a:cxn>
                <a:cxn ang="0">
                  <a:pos x="T6" y="T7"/>
                </a:cxn>
                <a:cxn ang="0">
                  <a:pos x="T8" y="T9"/>
                </a:cxn>
                <a:cxn ang="0">
                  <a:pos x="T10" y="T11"/>
                </a:cxn>
                <a:cxn ang="0">
                  <a:pos x="T12" y="T13"/>
                </a:cxn>
              </a:cxnLst>
              <a:rect l="0" t="0" r="r" b="b"/>
              <a:pathLst>
                <a:path w="76" h="176">
                  <a:moveTo>
                    <a:pt x="76" y="89"/>
                  </a:moveTo>
                  <a:cubicBezTo>
                    <a:pt x="76" y="38"/>
                    <a:pt x="50" y="0"/>
                    <a:pt x="50" y="0"/>
                  </a:cubicBezTo>
                  <a:cubicBezTo>
                    <a:pt x="0" y="0"/>
                    <a:pt x="0" y="0"/>
                    <a:pt x="0" y="0"/>
                  </a:cubicBezTo>
                  <a:cubicBezTo>
                    <a:pt x="0" y="0"/>
                    <a:pt x="26" y="38"/>
                    <a:pt x="26" y="89"/>
                  </a:cubicBezTo>
                  <a:cubicBezTo>
                    <a:pt x="26" y="147"/>
                    <a:pt x="0" y="176"/>
                    <a:pt x="0" y="176"/>
                  </a:cubicBezTo>
                  <a:cubicBezTo>
                    <a:pt x="50" y="176"/>
                    <a:pt x="50" y="176"/>
                    <a:pt x="50" y="176"/>
                  </a:cubicBezTo>
                  <a:cubicBezTo>
                    <a:pt x="50" y="176"/>
                    <a:pt x="76" y="147"/>
                    <a:pt x="76" y="89"/>
                  </a:cubicBezTo>
                </a:path>
              </a:pathLst>
            </a:custGeom>
            <a:solidFill>
              <a:schemeClr val="accent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28" name="Freeform 26"/>
            <p:cNvSpPr/>
            <p:nvPr userDrawn="1"/>
          </p:nvSpPr>
          <p:spPr bwMode="auto">
            <a:xfrm>
              <a:off x="3128963" y="5480050"/>
              <a:ext cx="122238" cy="279400"/>
            </a:xfrm>
            <a:custGeom>
              <a:gdLst>
                <a:gd name="T0" fmla="*/ 77 w 77"/>
                <a:gd name="T1" fmla="*/ 89 h 176"/>
                <a:gd name="T2" fmla="*/ 50 w 77"/>
                <a:gd name="T3" fmla="*/ 0 h 176"/>
                <a:gd name="T4" fmla="*/ 0 w 77"/>
                <a:gd name="T5" fmla="*/ 0 h 176"/>
                <a:gd name="T6" fmla="*/ 26 w 77"/>
                <a:gd name="T7" fmla="*/ 89 h 176"/>
                <a:gd name="T8" fmla="*/ 0 w 77"/>
                <a:gd name="T9" fmla="*/ 176 h 176"/>
                <a:gd name="T10" fmla="*/ 50 w 77"/>
                <a:gd name="T11" fmla="*/ 176 h 176"/>
                <a:gd name="T12" fmla="*/ 77 w 77"/>
                <a:gd name="T13" fmla="*/ 89 h 176"/>
              </a:gdLst>
              <a:cxnLst>
                <a:cxn ang="0">
                  <a:pos x="T0" y="T1"/>
                </a:cxn>
                <a:cxn ang="0">
                  <a:pos x="T2" y="T3"/>
                </a:cxn>
                <a:cxn ang="0">
                  <a:pos x="T4" y="T5"/>
                </a:cxn>
                <a:cxn ang="0">
                  <a:pos x="T6" y="T7"/>
                </a:cxn>
                <a:cxn ang="0">
                  <a:pos x="T8" y="T9"/>
                </a:cxn>
                <a:cxn ang="0">
                  <a:pos x="T10" y="T11"/>
                </a:cxn>
                <a:cxn ang="0">
                  <a:pos x="T12" y="T13"/>
                </a:cxn>
              </a:cxnLst>
              <a:rect l="0" t="0" r="r" b="b"/>
              <a:pathLst>
                <a:path w="77" h="176">
                  <a:moveTo>
                    <a:pt x="77" y="89"/>
                  </a:moveTo>
                  <a:cubicBezTo>
                    <a:pt x="77" y="38"/>
                    <a:pt x="50" y="0"/>
                    <a:pt x="50" y="0"/>
                  </a:cubicBezTo>
                  <a:cubicBezTo>
                    <a:pt x="0" y="0"/>
                    <a:pt x="0" y="0"/>
                    <a:pt x="0" y="0"/>
                  </a:cubicBezTo>
                  <a:cubicBezTo>
                    <a:pt x="0" y="0"/>
                    <a:pt x="26" y="38"/>
                    <a:pt x="26" y="89"/>
                  </a:cubicBezTo>
                  <a:cubicBezTo>
                    <a:pt x="26" y="147"/>
                    <a:pt x="0" y="176"/>
                    <a:pt x="0" y="176"/>
                  </a:cubicBezTo>
                  <a:cubicBezTo>
                    <a:pt x="50" y="176"/>
                    <a:pt x="50" y="176"/>
                    <a:pt x="50" y="176"/>
                  </a:cubicBezTo>
                  <a:cubicBezTo>
                    <a:pt x="50" y="176"/>
                    <a:pt x="77" y="147"/>
                    <a:pt x="77" y="89"/>
                  </a:cubicBezTo>
                </a:path>
              </a:pathLst>
            </a:custGeom>
            <a:solidFill>
              <a:schemeClr val="accent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29" name="Freeform 27"/>
            <p:cNvSpPr/>
            <p:nvPr userDrawn="1"/>
          </p:nvSpPr>
          <p:spPr bwMode="auto">
            <a:xfrm>
              <a:off x="2663826" y="3979863"/>
              <a:ext cx="573088" cy="174625"/>
            </a:xfrm>
            <a:custGeom>
              <a:gdLst>
                <a:gd name="T0" fmla="*/ 362 w 362"/>
                <a:gd name="T1" fmla="*/ 110 h 110"/>
                <a:gd name="T2" fmla="*/ 63 w 362"/>
                <a:gd name="T3" fmla="*/ 110 h 110"/>
                <a:gd name="T4" fmla="*/ 0 w 362"/>
                <a:gd name="T5" fmla="*/ 56 h 110"/>
                <a:gd name="T6" fmla="*/ 0 w 362"/>
                <a:gd name="T7" fmla="*/ 49 h 110"/>
                <a:gd name="T8" fmla="*/ 63 w 362"/>
                <a:gd name="T9" fmla="*/ 0 h 110"/>
                <a:gd name="T10" fmla="*/ 362 w 362"/>
                <a:gd name="T11" fmla="*/ 0 h 110"/>
                <a:gd name="T12" fmla="*/ 347 w 362"/>
                <a:gd name="T13" fmla="*/ 53 h 110"/>
                <a:gd name="T14" fmla="*/ 362 w 362"/>
                <a:gd name="T15" fmla="*/ 110 h 110"/>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62" h="110">
                  <a:moveTo>
                    <a:pt x="362" y="110"/>
                  </a:moveTo>
                  <a:cubicBezTo>
                    <a:pt x="63" y="110"/>
                    <a:pt x="63" y="110"/>
                    <a:pt x="63" y="110"/>
                  </a:cubicBezTo>
                  <a:cubicBezTo>
                    <a:pt x="31" y="110"/>
                    <a:pt x="0" y="84"/>
                    <a:pt x="0" y="56"/>
                  </a:cubicBezTo>
                  <a:cubicBezTo>
                    <a:pt x="0" y="49"/>
                    <a:pt x="0" y="49"/>
                    <a:pt x="0" y="49"/>
                  </a:cubicBezTo>
                  <a:cubicBezTo>
                    <a:pt x="0" y="21"/>
                    <a:pt x="31" y="0"/>
                    <a:pt x="63" y="0"/>
                  </a:cubicBezTo>
                  <a:cubicBezTo>
                    <a:pt x="362" y="0"/>
                    <a:pt x="362" y="0"/>
                    <a:pt x="362" y="0"/>
                  </a:cubicBezTo>
                  <a:cubicBezTo>
                    <a:pt x="362" y="0"/>
                    <a:pt x="347" y="18"/>
                    <a:pt x="347" y="53"/>
                  </a:cubicBezTo>
                  <a:cubicBezTo>
                    <a:pt x="347" y="92"/>
                    <a:pt x="362" y="110"/>
                    <a:pt x="362" y="110"/>
                  </a:cubicBezTo>
                </a:path>
              </a:pathLst>
            </a:custGeom>
            <a:solidFill>
              <a:schemeClr val="bg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30" name="Freeform 28"/>
            <p:cNvSpPr/>
            <p:nvPr userDrawn="1"/>
          </p:nvSpPr>
          <p:spPr bwMode="auto">
            <a:xfrm>
              <a:off x="2173288" y="3979863"/>
              <a:ext cx="582613" cy="166688"/>
            </a:xfrm>
            <a:custGeom>
              <a:gdLst>
                <a:gd name="T0" fmla="*/ 367 w 367"/>
                <a:gd name="T1" fmla="*/ 105 h 105"/>
                <a:gd name="T2" fmla="*/ 59 w 367"/>
                <a:gd name="T3" fmla="*/ 105 h 105"/>
                <a:gd name="T4" fmla="*/ 0 w 367"/>
                <a:gd name="T5" fmla="*/ 55 h 105"/>
                <a:gd name="T6" fmla="*/ 0 w 367"/>
                <a:gd name="T7" fmla="*/ 47 h 105"/>
                <a:gd name="T8" fmla="*/ 59 w 367"/>
                <a:gd name="T9" fmla="*/ 0 h 105"/>
                <a:gd name="T10" fmla="*/ 367 w 367"/>
                <a:gd name="T11" fmla="*/ 0 h 105"/>
                <a:gd name="T12" fmla="*/ 335 w 367"/>
                <a:gd name="T13" fmla="*/ 50 h 105"/>
                <a:gd name="T14" fmla="*/ 367 w 367"/>
                <a:gd name="T15" fmla="*/ 105 h 105"/>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67" h="105">
                  <a:moveTo>
                    <a:pt x="367" y="105"/>
                  </a:moveTo>
                  <a:cubicBezTo>
                    <a:pt x="59" y="105"/>
                    <a:pt x="59" y="105"/>
                    <a:pt x="59" y="105"/>
                  </a:cubicBezTo>
                  <a:cubicBezTo>
                    <a:pt x="27" y="105"/>
                    <a:pt x="0" y="83"/>
                    <a:pt x="0" y="55"/>
                  </a:cubicBezTo>
                  <a:cubicBezTo>
                    <a:pt x="0" y="47"/>
                    <a:pt x="0" y="47"/>
                    <a:pt x="0" y="47"/>
                  </a:cubicBezTo>
                  <a:cubicBezTo>
                    <a:pt x="0" y="19"/>
                    <a:pt x="27" y="0"/>
                    <a:pt x="59" y="0"/>
                  </a:cubicBezTo>
                  <a:cubicBezTo>
                    <a:pt x="367" y="0"/>
                    <a:pt x="367" y="0"/>
                    <a:pt x="367" y="0"/>
                  </a:cubicBezTo>
                  <a:cubicBezTo>
                    <a:pt x="367" y="0"/>
                    <a:pt x="335" y="16"/>
                    <a:pt x="335" y="50"/>
                  </a:cubicBezTo>
                  <a:cubicBezTo>
                    <a:pt x="335" y="89"/>
                    <a:pt x="367" y="105"/>
                    <a:pt x="367" y="105"/>
                  </a:cubicBezTo>
                </a:path>
              </a:pathLst>
            </a:custGeom>
            <a:solidFill>
              <a:schemeClr val="accent4"/>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31" name="Freeform 29"/>
            <p:cNvSpPr/>
            <p:nvPr userDrawn="1"/>
          </p:nvSpPr>
          <p:spPr bwMode="auto">
            <a:xfrm>
              <a:off x="2703513" y="3971925"/>
              <a:ext cx="66675" cy="184150"/>
            </a:xfrm>
            <a:custGeom>
              <a:gdLst>
                <a:gd name="T0" fmla="*/ 37 w 42"/>
                <a:gd name="T1" fmla="*/ 116 h 116"/>
                <a:gd name="T2" fmla="*/ 41 w 42"/>
                <a:gd name="T3" fmla="*/ 114 h 116"/>
                <a:gd name="T4" fmla="*/ 39 w 42"/>
                <a:gd name="T5" fmla="*/ 109 h 116"/>
                <a:gd name="T6" fmla="*/ 9 w 42"/>
                <a:gd name="T7" fmla="*/ 55 h 116"/>
                <a:gd name="T8" fmla="*/ 39 w 42"/>
                <a:gd name="T9" fmla="*/ 7 h 116"/>
                <a:gd name="T10" fmla="*/ 41 w 42"/>
                <a:gd name="T11" fmla="*/ 2 h 116"/>
                <a:gd name="T12" fmla="*/ 34 w 42"/>
                <a:gd name="T13" fmla="*/ 1 h 116"/>
                <a:gd name="T14" fmla="*/ 0 w 42"/>
                <a:gd name="T15" fmla="*/ 55 h 116"/>
                <a:gd name="T16" fmla="*/ 34 w 42"/>
                <a:gd name="T17" fmla="*/ 115 h 116"/>
                <a:gd name="T18" fmla="*/ 37 w 42"/>
                <a:gd name="T19" fmla="*/ 116 h 11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2" h="115">
                  <a:moveTo>
                    <a:pt x="37" y="116"/>
                  </a:moveTo>
                  <a:cubicBezTo>
                    <a:pt x="38" y="116"/>
                    <a:pt x="40" y="115"/>
                    <a:pt x="41" y="114"/>
                  </a:cubicBezTo>
                  <a:cubicBezTo>
                    <a:pt x="42" y="112"/>
                    <a:pt x="41" y="110"/>
                    <a:pt x="39" y="109"/>
                  </a:cubicBezTo>
                  <a:cubicBezTo>
                    <a:pt x="38" y="108"/>
                    <a:pt x="9" y="92"/>
                    <a:pt x="9" y="55"/>
                  </a:cubicBezTo>
                  <a:cubicBezTo>
                    <a:pt x="9" y="24"/>
                    <a:pt x="39" y="7"/>
                    <a:pt x="39" y="7"/>
                  </a:cubicBezTo>
                  <a:cubicBezTo>
                    <a:pt x="41" y="6"/>
                    <a:pt x="42" y="3"/>
                    <a:pt x="41" y="2"/>
                  </a:cubicBezTo>
                  <a:cubicBezTo>
                    <a:pt x="39" y="0"/>
                    <a:pt x="36" y="0"/>
                    <a:pt x="34" y="1"/>
                  </a:cubicBezTo>
                  <a:cubicBezTo>
                    <a:pt x="32" y="1"/>
                    <a:pt x="0" y="19"/>
                    <a:pt x="0" y="55"/>
                  </a:cubicBezTo>
                  <a:cubicBezTo>
                    <a:pt x="0" y="96"/>
                    <a:pt x="33" y="115"/>
                    <a:pt x="34" y="115"/>
                  </a:cubicBezTo>
                  <a:cubicBezTo>
                    <a:pt x="35" y="116"/>
                    <a:pt x="36" y="116"/>
                    <a:pt x="37" y="116"/>
                  </a:cubicBezTo>
                </a:path>
              </a:pathLst>
            </a:custGeom>
            <a:solidFill>
              <a:schemeClr val="accent4">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792" name="Freeform 30"/>
            <p:cNvSpPr/>
            <p:nvPr userDrawn="1"/>
          </p:nvSpPr>
          <p:spPr bwMode="auto">
            <a:xfrm>
              <a:off x="2165351" y="3971925"/>
              <a:ext cx="1090613" cy="190500"/>
            </a:xfrm>
            <a:custGeom>
              <a:gdLst>
                <a:gd name="T0" fmla="*/ 64 w 688"/>
                <a:gd name="T1" fmla="*/ 120 h 120"/>
                <a:gd name="T2" fmla="*/ 688 w 688"/>
                <a:gd name="T3" fmla="*/ 120 h 120"/>
                <a:gd name="T4" fmla="*/ 688 w 688"/>
                <a:gd name="T5" fmla="*/ 110 h 120"/>
                <a:gd name="T6" fmla="*/ 64 w 688"/>
                <a:gd name="T7" fmla="*/ 110 h 120"/>
                <a:gd name="T8" fmla="*/ 10 w 688"/>
                <a:gd name="T9" fmla="*/ 60 h 120"/>
                <a:gd name="T10" fmla="*/ 10 w 688"/>
                <a:gd name="T11" fmla="*/ 52 h 120"/>
                <a:gd name="T12" fmla="*/ 64 w 688"/>
                <a:gd name="T13" fmla="*/ 10 h 120"/>
                <a:gd name="T14" fmla="*/ 688 w 688"/>
                <a:gd name="T15" fmla="*/ 10 h 120"/>
                <a:gd name="T16" fmla="*/ 688 w 688"/>
                <a:gd name="T17" fmla="*/ 0 h 120"/>
                <a:gd name="T18" fmla="*/ 64 w 688"/>
                <a:gd name="T19" fmla="*/ 0 h 120"/>
                <a:gd name="T20" fmla="*/ 0 w 688"/>
                <a:gd name="T21" fmla="*/ 52 h 120"/>
                <a:gd name="T22" fmla="*/ 0 w 688"/>
                <a:gd name="T23" fmla="*/ 60 h 120"/>
                <a:gd name="T24" fmla="*/ 64 w 688"/>
                <a:gd name="T25" fmla="*/ 120 h 1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88" h="120">
                  <a:moveTo>
                    <a:pt x="64" y="120"/>
                  </a:moveTo>
                  <a:cubicBezTo>
                    <a:pt x="688" y="120"/>
                    <a:pt x="688" y="120"/>
                    <a:pt x="688" y="120"/>
                  </a:cubicBezTo>
                  <a:cubicBezTo>
                    <a:pt x="688" y="110"/>
                    <a:pt x="688" y="110"/>
                    <a:pt x="688" y="110"/>
                  </a:cubicBezTo>
                  <a:cubicBezTo>
                    <a:pt x="64" y="110"/>
                    <a:pt x="64" y="110"/>
                    <a:pt x="64" y="110"/>
                  </a:cubicBezTo>
                  <a:cubicBezTo>
                    <a:pt x="37" y="110"/>
                    <a:pt x="10" y="86"/>
                    <a:pt x="10" y="60"/>
                  </a:cubicBezTo>
                  <a:cubicBezTo>
                    <a:pt x="10" y="52"/>
                    <a:pt x="10" y="52"/>
                    <a:pt x="10" y="52"/>
                  </a:cubicBezTo>
                  <a:cubicBezTo>
                    <a:pt x="10" y="29"/>
                    <a:pt x="35" y="10"/>
                    <a:pt x="64" y="10"/>
                  </a:cubicBezTo>
                  <a:cubicBezTo>
                    <a:pt x="688" y="10"/>
                    <a:pt x="688" y="10"/>
                    <a:pt x="688" y="10"/>
                  </a:cubicBezTo>
                  <a:cubicBezTo>
                    <a:pt x="688" y="0"/>
                    <a:pt x="688" y="0"/>
                    <a:pt x="688" y="0"/>
                  </a:cubicBezTo>
                  <a:cubicBezTo>
                    <a:pt x="64" y="0"/>
                    <a:pt x="64" y="0"/>
                    <a:pt x="64" y="0"/>
                  </a:cubicBezTo>
                  <a:cubicBezTo>
                    <a:pt x="27" y="0"/>
                    <a:pt x="0" y="21"/>
                    <a:pt x="0" y="52"/>
                  </a:cubicBezTo>
                  <a:cubicBezTo>
                    <a:pt x="0" y="60"/>
                    <a:pt x="0" y="60"/>
                    <a:pt x="0" y="60"/>
                  </a:cubicBezTo>
                  <a:cubicBezTo>
                    <a:pt x="0" y="92"/>
                    <a:pt x="30" y="120"/>
                    <a:pt x="64" y="120"/>
                  </a:cubicBezTo>
                </a:path>
              </a:pathLst>
            </a:custGeom>
            <a:solidFill>
              <a:schemeClr val="accent4"/>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793" name="Freeform 31"/>
            <p:cNvSpPr/>
            <p:nvPr userDrawn="1"/>
          </p:nvSpPr>
          <p:spPr bwMode="auto">
            <a:xfrm>
              <a:off x="2351088" y="3827463"/>
              <a:ext cx="604838" cy="144463"/>
            </a:xfrm>
            <a:custGeom>
              <a:gdLst>
                <a:gd name="T0" fmla="*/ 0 w 381"/>
                <a:gd name="T1" fmla="*/ 91 h 91"/>
                <a:gd name="T2" fmla="*/ 345 w 381"/>
                <a:gd name="T3" fmla="*/ 91 h 91"/>
                <a:gd name="T4" fmla="*/ 381 w 381"/>
                <a:gd name="T5" fmla="*/ 45 h 91"/>
                <a:gd name="T6" fmla="*/ 381 w 381"/>
                <a:gd name="T7" fmla="*/ 39 h 91"/>
                <a:gd name="T8" fmla="*/ 345 w 381"/>
                <a:gd name="T9" fmla="*/ 0 h 91"/>
                <a:gd name="T10" fmla="*/ 0 w 381"/>
                <a:gd name="T11" fmla="*/ 0 h 91"/>
                <a:gd name="T12" fmla="*/ 10 w 381"/>
                <a:gd name="T13" fmla="*/ 44 h 91"/>
                <a:gd name="T14" fmla="*/ 0 w 381"/>
                <a:gd name="T15" fmla="*/ 91 h 9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81" h="91">
                  <a:moveTo>
                    <a:pt x="0" y="91"/>
                  </a:moveTo>
                  <a:cubicBezTo>
                    <a:pt x="345" y="91"/>
                    <a:pt x="345" y="91"/>
                    <a:pt x="345" y="91"/>
                  </a:cubicBezTo>
                  <a:cubicBezTo>
                    <a:pt x="366" y="91"/>
                    <a:pt x="381" y="67"/>
                    <a:pt x="381" y="45"/>
                  </a:cubicBezTo>
                  <a:cubicBezTo>
                    <a:pt x="381" y="39"/>
                    <a:pt x="381" y="39"/>
                    <a:pt x="381" y="39"/>
                  </a:cubicBezTo>
                  <a:cubicBezTo>
                    <a:pt x="381" y="17"/>
                    <a:pt x="366" y="0"/>
                    <a:pt x="345" y="0"/>
                  </a:cubicBezTo>
                  <a:cubicBezTo>
                    <a:pt x="0" y="0"/>
                    <a:pt x="0" y="0"/>
                    <a:pt x="0" y="0"/>
                  </a:cubicBezTo>
                  <a:cubicBezTo>
                    <a:pt x="0" y="0"/>
                    <a:pt x="10" y="17"/>
                    <a:pt x="10" y="44"/>
                  </a:cubicBezTo>
                  <a:cubicBezTo>
                    <a:pt x="10" y="74"/>
                    <a:pt x="0" y="91"/>
                    <a:pt x="0" y="91"/>
                  </a:cubicBezTo>
                </a:path>
              </a:pathLst>
            </a:custGeom>
            <a:solidFill>
              <a:schemeClr val="bg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794" name="Freeform 32"/>
            <p:cNvSpPr/>
            <p:nvPr userDrawn="1"/>
          </p:nvSpPr>
          <p:spPr bwMode="auto">
            <a:xfrm>
              <a:off x="2900363" y="3830638"/>
              <a:ext cx="39688" cy="138113"/>
            </a:xfrm>
            <a:custGeom>
              <a:gdLst>
                <a:gd name="T0" fmla="*/ 4 w 25"/>
                <a:gd name="T1" fmla="*/ 87 h 87"/>
                <a:gd name="T2" fmla="*/ 2 w 25"/>
                <a:gd name="T3" fmla="*/ 85 h 87"/>
                <a:gd name="T4" fmla="*/ 1 w 25"/>
                <a:gd name="T5" fmla="*/ 83 h 87"/>
                <a:gd name="T6" fmla="*/ 20 w 25"/>
                <a:gd name="T7" fmla="*/ 41 h 87"/>
                <a:gd name="T8" fmla="*/ 3 w 25"/>
                <a:gd name="T9" fmla="*/ 5 h 87"/>
                <a:gd name="T10" fmla="*/ 2 w 25"/>
                <a:gd name="T11" fmla="*/ 1 h 87"/>
                <a:gd name="T12" fmla="*/ 8 w 25"/>
                <a:gd name="T13" fmla="*/ 3 h 87"/>
                <a:gd name="T14" fmla="*/ 25 w 25"/>
                <a:gd name="T15" fmla="*/ 41 h 87"/>
                <a:gd name="T16" fmla="*/ 6 w 25"/>
                <a:gd name="T17" fmla="*/ 86 h 87"/>
                <a:gd name="T18" fmla="*/ 4 w 25"/>
                <a:gd name="T19" fmla="*/ 87 h 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 h="87">
                  <a:moveTo>
                    <a:pt x="4" y="87"/>
                  </a:moveTo>
                  <a:cubicBezTo>
                    <a:pt x="3" y="87"/>
                    <a:pt x="3" y="86"/>
                    <a:pt x="2" y="85"/>
                  </a:cubicBezTo>
                  <a:cubicBezTo>
                    <a:pt x="1" y="84"/>
                    <a:pt x="0" y="84"/>
                    <a:pt x="1" y="83"/>
                  </a:cubicBezTo>
                  <a:cubicBezTo>
                    <a:pt x="2" y="83"/>
                    <a:pt x="20" y="69"/>
                    <a:pt x="20" y="41"/>
                  </a:cubicBezTo>
                  <a:cubicBezTo>
                    <a:pt x="20" y="18"/>
                    <a:pt x="3" y="5"/>
                    <a:pt x="3" y="5"/>
                  </a:cubicBezTo>
                  <a:cubicBezTo>
                    <a:pt x="2" y="4"/>
                    <a:pt x="1" y="3"/>
                    <a:pt x="2" y="1"/>
                  </a:cubicBezTo>
                  <a:cubicBezTo>
                    <a:pt x="3" y="0"/>
                    <a:pt x="7" y="2"/>
                    <a:pt x="8" y="3"/>
                  </a:cubicBezTo>
                  <a:cubicBezTo>
                    <a:pt x="9" y="3"/>
                    <a:pt x="25" y="15"/>
                    <a:pt x="25" y="41"/>
                  </a:cubicBezTo>
                  <a:cubicBezTo>
                    <a:pt x="25" y="72"/>
                    <a:pt x="6" y="86"/>
                    <a:pt x="6" y="86"/>
                  </a:cubicBezTo>
                  <a:cubicBezTo>
                    <a:pt x="5" y="87"/>
                    <a:pt x="5" y="87"/>
                    <a:pt x="4" y="87"/>
                  </a:cubicBezTo>
                </a:path>
              </a:pathLst>
            </a:custGeom>
            <a:solidFill>
              <a:schemeClr val="accent4">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795" name="Freeform 33"/>
            <p:cNvSpPr/>
            <p:nvPr userDrawn="1"/>
          </p:nvSpPr>
          <p:spPr bwMode="auto">
            <a:xfrm>
              <a:off x="2341563" y="3817938"/>
              <a:ext cx="946150" cy="155575"/>
            </a:xfrm>
            <a:custGeom>
              <a:gdLst>
                <a:gd name="T0" fmla="*/ 557 w 597"/>
                <a:gd name="T1" fmla="*/ 0 h 98"/>
                <a:gd name="T2" fmla="*/ 0 w 597"/>
                <a:gd name="T3" fmla="*/ 0 h 98"/>
                <a:gd name="T4" fmla="*/ 0 w 597"/>
                <a:gd name="T5" fmla="*/ 15 h 98"/>
                <a:gd name="T6" fmla="*/ 362 w 597"/>
                <a:gd name="T7" fmla="*/ 15 h 98"/>
                <a:gd name="T8" fmla="*/ 375 w 597"/>
                <a:gd name="T9" fmla="*/ 51 h 98"/>
                <a:gd name="T10" fmla="*/ 362 w 597"/>
                <a:gd name="T11" fmla="*/ 90 h 98"/>
                <a:gd name="T12" fmla="*/ 0 w 597"/>
                <a:gd name="T13" fmla="*/ 90 h 98"/>
                <a:gd name="T14" fmla="*/ 0 w 597"/>
                <a:gd name="T15" fmla="*/ 98 h 98"/>
                <a:gd name="T16" fmla="*/ 354 w 597"/>
                <a:gd name="T17" fmla="*/ 98 h 98"/>
                <a:gd name="T18" fmla="*/ 557 w 597"/>
                <a:gd name="T19" fmla="*/ 98 h 98"/>
                <a:gd name="T20" fmla="*/ 557 w 597"/>
                <a:gd name="T21" fmla="*/ 98 h 98"/>
                <a:gd name="T22" fmla="*/ 558 w 597"/>
                <a:gd name="T23" fmla="*/ 98 h 98"/>
                <a:gd name="T24" fmla="*/ 597 w 597"/>
                <a:gd name="T25" fmla="*/ 51 h 98"/>
                <a:gd name="T26" fmla="*/ 597 w 597"/>
                <a:gd name="T27" fmla="*/ 45 h 98"/>
                <a:gd name="T28" fmla="*/ 557 w 597"/>
                <a:gd name="T29" fmla="*/ 0 h 9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97" h="98">
                  <a:moveTo>
                    <a:pt x="557" y="0"/>
                  </a:moveTo>
                  <a:cubicBezTo>
                    <a:pt x="0" y="0"/>
                    <a:pt x="0" y="0"/>
                    <a:pt x="0" y="0"/>
                  </a:cubicBezTo>
                  <a:cubicBezTo>
                    <a:pt x="0" y="15"/>
                    <a:pt x="0" y="15"/>
                    <a:pt x="0" y="15"/>
                  </a:cubicBezTo>
                  <a:cubicBezTo>
                    <a:pt x="362" y="15"/>
                    <a:pt x="362" y="15"/>
                    <a:pt x="362" y="15"/>
                  </a:cubicBezTo>
                  <a:cubicBezTo>
                    <a:pt x="368" y="22"/>
                    <a:pt x="375" y="34"/>
                    <a:pt x="375" y="51"/>
                  </a:cubicBezTo>
                  <a:cubicBezTo>
                    <a:pt x="375" y="70"/>
                    <a:pt x="368" y="83"/>
                    <a:pt x="362" y="90"/>
                  </a:cubicBezTo>
                  <a:cubicBezTo>
                    <a:pt x="0" y="90"/>
                    <a:pt x="0" y="90"/>
                    <a:pt x="0" y="90"/>
                  </a:cubicBezTo>
                  <a:cubicBezTo>
                    <a:pt x="0" y="98"/>
                    <a:pt x="0" y="98"/>
                    <a:pt x="0" y="98"/>
                  </a:cubicBezTo>
                  <a:cubicBezTo>
                    <a:pt x="354" y="98"/>
                    <a:pt x="354" y="98"/>
                    <a:pt x="354" y="98"/>
                  </a:cubicBezTo>
                  <a:cubicBezTo>
                    <a:pt x="557" y="98"/>
                    <a:pt x="557" y="98"/>
                    <a:pt x="557" y="98"/>
                  </a:cubicBezTo>
                  <a:cubicBezTo>
                    <a:pt x="557" y="98"/>
                    <a:pt x="557" y="98"/>
                    <a:pt x="557" y="98"/>
                  </a:cubicBezTo>
                  <a:cubicBezTo>
                    <a:pt x="558" y="98"/>
                    <a:pt x="558" y="98"/>
                    <a:pt x="558" y="98"/>
                  </a:cubicBezTo>
                  <a:cubicBezTo>
                    <a:pt x="580" y="97"/>
                    <a:pt x="597" y="77"/>
                    <a:pt x="597" y="51"/>
                  </a:cubicBezTo>
                  <a:cubicBezTo>
                    <a:pt x="597" y="45"/>
                    <a:pt x="597" y="45"/>
                    <a:pt x="597" y="45"/>
                  </a:cubicBezTo>
                  <a:cubicBezTo>
                    <a:pt x="597" y="20"/>
                    <a:pt x="581" y="0"/>
                    <a:pt x="557" y="0"/>
                  </a:cubicBezTo>
                </a:path>
              </a:pathLst>
            </a:custGeom>
            <a:solidFill>
              <a:schemeClr val="accent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796" name="Rectangle 34"/>
            <p:cNvSpPr>
              <a:spLocks noChangeArrowheads="1"/>
            </p:cNvSpPr>
            <p:nvPr userDrawn="1"/>
          </p:nvSpPr>
          <p:spPr bwMode="auto">
            <a:xfrm>
              <a:off x="1935163" y="5184775"/>
              <a:ext cx="1676400" cy="295275"/>
            </a:xfrm>
            <a:prstGeom prst="rect">
              <a:avLst/>
            </a:prstGeom>
            <a:solidFill>
              <a:srgbClr val="006D9A"/>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797" name="Rectangle 35"/>
            <p:cNvSpPr>
              <a:spLocks noChangeArrowheads="1"/>
            </p:cNvSpPr>
            <p:nvPr userDrawn="1"/>
          </p:nvSpPr>
          <p:spPr bwMode="auto">
            <a:xfrm>
              <a:off x="2030413" y="5184775"/>
              <a:ext cx="55563" cy="295275"/>
            </a:xfrm>
            <a:prstGeom prst="rect">
              <a:avLst/>
            </a:prstGeom>
            <a:solidFill>
              <a:schemeClr val="accent2">
                <a:lumMod val="60000"/>
                <a:lumOff val="4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798" name="Rectangle 36"/>
            <p:cNvSpPr>
              <a:spLocks noChangeArrowheads="1"/>
            </p:cNvSpPr>
            <p:nvPr userDrawn="1"/>
          </p:nvSpPr>
          <p:spPr bwMode="auto">
            <a:xfrm>
              <a:off x="2125663" y="5184775"/>
              <a:ext cx="71438" cy="295275"/>
            </a:xfrm>
            <a:prstGeom prst="rect">
              <a:avLst/>
            </a:prstGeom>
            <a:solidFill>
              <a:schemeClr val="accent2">
                <a:lumMod val="60000"/>
                <a:lumOff val="4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799" name="Rectangle 37"/>
            <p:cNvSpPr>
              <a:spLocks noChangeArrowheads="1"/>
            </p:cNvSpPr>
            <p:nvPr userDrawn="1"/>
          </p:nvSpPr>
          <p:spPr bwMode="auto">
            <a:xfrm>
              <a:off x="1974851" y="4162425"/>
              <a:ext cx="1557338" cy="184150"/>
            </a:xfrm>
            <a:prstGeom prst="rect">
              <a:avLst/>
            </a:prstGeom>
            <a:solidFill>
              <a:schemeClr val="accent3"/>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800" name="Rectangle 38"/>
            <p:cNvSpPr>
              <a:spLocks noChangeArrowheads="1"/>
            </p:cNvSpPr>
            <p:nvPr userDrawn="1"/>
          </p:nvSpPr>
          <p:spPr bwMode="auto">
            <a:xfrm>
              <a:off x="3421063" y="4162425"/>
              <a:ext cx="63500" cy="184150"/>
            </a:xfrm>
            <a:prstGeom prst="rect">
              <a:avLst/>
            </a:prstGeom>
            <a:solidFill>
              <a:schemeClr val="accent2">
                <a:lumMod val="60000"/>
                <a:lumOff val="4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803" name="Rectangle 39"/>
            <p:cNvSpPr>
              <a:spLocks noChangeArrowheads="1"/>
            </p:cNvSpPr>
            <p:nvPr userDrawn="1"/>
          </p:nvSpPr>
          <p:spPr bwMode="auto">
            <a:xfrm>
              <a:off x="3343276" y="4162425"/>
              <a:ext cx="61913" cy="184150"/>
            </a:xfrm>
            <a:prstGeom prst="rect">
              <a:avLst/>
            </a:prstGeom>
            <a:solidFill>
              <a:schemeClr val="accent2">
                <a:lumMod val="60000"/>
                <a:lumOff val="4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804" name="Freeform 40"/>
            <p:cNvSpPr/>
            <p:nvPr userDrawn="1"/>
          </p:nvSpPr>
          <p:spPr bwMode="auto">
            <a:xfrm>
              <a:off x="2378076" y="4673600"/>
              <a:ext cx="1241425" cy="184150"/>
            </a:xfrm>
            <a:custGeom>
              <a:gdLst>
                <a:gd name="T0" fmla="*/ 783 w 783"/>
                <a:gd name="T1" fmla="*/ 116 h 116"/>
                <a:gd name="T2" fmla="*/ 82 w 783"/>
                <a:gd name="T3" fmla="*/ 116 h 116"/>
                <a:gd name="T4" fmla="*/ 0 w 783"/>
                <a:gd name="T5" fmla="*/ 57 h 116"/>
                <a:gd name="T6" fmla="*/ 0 w 783"/>
                <a:gd name="T7" fmla="*/ 47 h 116"/>
                <a:gd name="T8" fmla="*/ 82 w 783"/>
                <a:gd name="T9" fmla="*/ 0 h 116"/>
                <a:gd name="T10" fmla="*/ 783 w 783"/>
                <a:gd name="T11" fmla="*/ 0 h 116"/>
                <a:gd name="T12" fmla="*/ 783 w 783"/>
                <a:gd name="T13" fmla="*/ 116 h 116"/>
              </a:gdLst>
              <a:cxnLst>
                <a:cxn ang="0">
                  <a:pos x="T0" y="T1"/>
                </a:cxn>
                <a:cxn ang="0">
                  <a:pos x="T2" y="T3"/>
                </a:cxn>
                <a:cxn ang="0">
                  <a:pos x="T4" y="T5"/>
                </a:cxn>
                <a:cxn ang="0">
                  <a:pos x="T6" y="T7"/>
                </a:cxn>
                <a:cxn ang="0">
                  <a:pos x="T8" y="T9"/>
                </a:cxn>
                <a:cxn ang="0">
                  <a:pos x="T10" y="T11"/>
                </a:cxn>
                <a:cxn ang="0">
                  <a:pos x="T12" y="T13"/>
                </a:cxn>
              </a:cxnLst>
              <a:rect l="0" t="0" r="r" b="b"/>
              <a:pathLst>
                <a:path w="783" h="115">
                  <a:moveTo>
                    <a:pt x="783" y="116"/>
                  </a:moveTo>
                  <a:cubicBezTo>
                    <a:pt x="82" y="116"/>
                    <a:pt x="82" y="116"/>
                    <a:pt x="82" y="116"/>
                  </a:cubicBezTo>
                  <a:cubicBezTo>
                    <a:pt x="37" y="116"/>
                    <a:pt x="0" y="98"/>
                    <a:pt x="0" y="57"/>
                  </a:cubicBezTo>
                  <a:cubicBezTo>
                    <a:pt x="0" y="47"/>
                    <a:pt x="0" y="47"/>
                    <a:pt x="0" y="47"/>
                  </a:cubicBezTo>
                  <a:cubicBezTo>
                    <a:pt x="0" y="6"/>
                    <a:pt x="37" y="0"/>
                    <a:pt x="82" y="0"/>
                  </a:cubicBezTo>
                  <a:cubicBezTo>
                    <a:pt x="783" y="0"/>
                    <a:pt x="783" y="0"/>
                    <a:pt x="783" y="0"/>
                  </a:cubicBezTo>
                  <a:lnTo>
                    <a:pt x="783" y="116"/>
                  </a:lnTo>
                  <a:close/>
                </a:path>
              </a:pathLst>
            </a:custGeom>
            <a:solidFill>
              <a:schemeClr val="bg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805" name="Freeform 41"/>
            <p:cNvSpPr/>
            <p:nvPr userDrawn="1"/>
          </p:nvSpPr>
          <p:spPr bwMode="auto">
            <a:xfrm>
              <a:off x="2955926" y="4673600"/>
              <a:ext cx="728663" cy="184150"/>
            </a:xfrm>
            <a:custGeom>
              <a:gdLst>
                <a:gd name="T0" fmla="*/ 460 w 460"/>
                <a:gd name="T1" fmla="*/ 116 h 116"/>
                <a:gd name="T2" fmla="*/ 0 w 460"/>
                <a:gd name="T3" fmla="*/ 116 h 116"/>
                <a:gd name="T4" fmla="*/ 0 w 460"/>
                <a:gd name="T5" fmla="*/ 0 h 116"/>
                <a:gd name="T6" fmla="*/ 460 w 460"/>
                <a:gd name="T7" fmla="*/ 0 h 116"/>
                <a:gd name="T8" fmla="*/ 448 w 460"/>
                <a:gd name="T9" fmla="*/ 58 h 116"/>
                <a:gd name="T10" fmla="*/ 460 w 460"/>
                <a:gd name="T11" fmla="*/ 116 h 116"/>
              </a:gdLst>
              <a:cxnLst>
                <a:cxn ang="0">
                  <a:pos x="T0" y="T1"/>
                </a:cxn>
                <a:cxn ang="0">
                  <a:pos x="T2" y="T3"/>
                </a:cxn>
                <a:cxn ang="0">
                  <a:pos x="T4" y="T5"/>
                </a:cxn>
                <a:cxn ang="0">
                  <a:pos x="T6" y="T7"/>
                </a:cxn>
                <a:cxn ang="0">
                  <a:pos x="T8" y="T9"/>
                </a:cxn>
                <a:cxn ang="0">
                  <a:pos x="T10" y="T11"/>
                </a:cxn>
              </a:cxnLst>
              <a:rect l="0" t="0" r="r" b="b"/>
              <a:pathLst>
                <a:path w="460" h="115">
                  <a:moveTo>
                    <a:pt x="460" y="116"/>
                  </a:moveTo>
                  <a:cubicBezTo>
                    <a:pt x="0" y="116"/>
                    <a:pt x="0" y="116"/>
                    <a:pt x="0" y="116"/>
                  </a:cubicBezTo>
                  <a:cubicBezTo>
                    <a:pt x="0" y="0"/>
                    <a:pt x="0" y="0"/>
                    <a:pt x="0" y="0"/>
                  </a:cubicBezTo>
                  <a:cubicBezTo>
                    <a:pt x="460" y="0"/>
                    <a:pt x="460" y="0"/>
                    <a:pt x="460" y="0"/>
                  </a:cubicBezTo>
                  <a:cubicBezTo>
                    <a:pt x="460" y="0"/>
                    <a:pt x="448" y="24"/>
                    <a:pt x="448" y="58"/>
                  </a:cubicBezTo>
                  <a:cubicBezTo>
                    <a:pt x="448" y="93"/>
                    <a:pt x="460" y="116"/>
                    <a:pt x="460" y="116"/>
                  </a:cubicBezTo>
                </a:path>
              </a:pathLst>
            </a:custGeom>
            <a:solidFill>
              <a:schemeClr val="accent2">
                <a:lumMod val="20000"/>
                <a:lumOff val="8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806" name="Freeform 42"/>
            <p:cNvSpPr/>
            <p:nvPr userDrawn="1"/>
          </p:nvSpPr>
          <p:spPr bwMode="auto">
            <a:xfrm>
              <a:off x="2378076" y="4657725"/>
              <a:ext cx="1328738" cy="207963"/>
            </a:xfrm>
            <a:custGeom>
              <a:gdLst>
                <a:gd name="T0" fmla="*/ 85 w 838"/>
                <a:gd name="T1" fmla="*/ 131 h 131"/>
                <a:gd name="T2" fmla="*/ 838 w 838"/>
                <a:gd name="T3" fmla="*/ 131 h 131"/>
                <a:gd name="T4" fmla="*/ 838 w 838"/>
                <a:gd name="T5" fmla="*/ 121 h 131"/>
                <a:gd name="T6" fmla="*/ 85 w 838"/>
                <a:gd name="T7" fmla="*/ 121 h 131"/>
                <a:gd name="T8" fmla="*/ 10 w 838"/>
                <a:gd name="T9" fmla="*/ 67 h 131"/>
                <a:gd name="T10" fmla="*/ 10 w 838"/>
                <a:gd name="T11" fmla="*/ 57 h 131"/>
                <a:gd name="T12" fmla="*/ 85 w 838"/>
                <a:gd name="T13" fmla="*/ 15 h 131"/>
                <a:gd name="T14" fmla="*/ 838 w 838"/>
                <a:gd name="T15" fmla="*/ 15 h 131"/>
                <a:gd name="T16" fmla="*/ 838 w 838"/>
                <a:gd name="T17" fmla="*/ 0 h 131"/>
                <a:gd name="T18" fmla="*/ 85 w 838"/>
                <a:gd name="T19" fmla="*/ 0 h 131"/>
                <a:gd name="T20" fmla="*/ 0 w 838"/>
                <a:gd name="T21" fmla="*/ 57 h 131"/>
                <a:gd name="T22" fmla="*/ 0 w 838"/>
                <a:gd name="T23" fmla="*/ 67 h 131"/>
                <a:gd name="T24" fmla="*/ 85 w 838"/>
                <a:gd name="T25" fmla="*/ 131 h 13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838" h="131">
                  <a:moveTo>
                    <a:pt x="85" y="131"/>
                  </a:moveTo>
                  <a:cubicBezTo>
                    <a:pt x="838" y="131"/>
                    <a:pt x="838" y="131"/>
                    <a:pt x="838" y="131"/>
                  </a:cubicBezTo>
                  <a:cubicBezTo>
                    <a:pt x="838" y="121"/>
                    <a:pt x="838" y="121"/>
                    <a:pt x="838" y="121"/>
                  </a:cubicBezTo>
                  <a:cubicBezTo>
                    <a:pt x="85" y="121"/>
                    <a:pt x="85" y="121"/>
                    <a:pt x="85" y="121"/>
                  </a:cubicBezTo>
                  <a:cubicBezTo>
                    <a:pt x="33" y="121"/>
                    <a:pt x="10" y="102"/>
                    <a:pt x="10" y="67"/>
                  </a:cubicBezTo>
                  <a:cubicBezTo>
                    <a:pt x="10" y="57"/>
                    <a:pt x="10" y="57"/>
                    <a:pt x="10" y="57"/>
                  </a:cubicBezTo>
                  <a:cubicBezTo>
                    <a:pt x="10" y="26"/>
                    <a:pt x="30" y="15"/>
                    <a:pt x="85" y="15"/>
                  </a:cubicBezTo>
                  <a:cubicBezTo>
                    <a:pt x="838" y="15"/>
                    <a:pt x="838" y="15"/>
                    <a:pt x="838" y="15"/>
                  </a:cubicBezTo>
                  <a:cubicBezTo>
                    <a:pt x="838" y="0"/>
                    <a:pt x="838" y="0"/>
                    <a:pt x="838" y="0"/>
                  </a:cubicBezTo>
                  <a:cubicBezTo>
                    <a:pt x="85" y="0"/>
                    <a:pt x="85" y="0"/>
                    <a:pt x="85" y="0"/>
                  </a:cubicBezTo>
                  <a:cubicBezTo>
                    <a:pt x="46" y="0"/>
                    <a:pt x="0" y="8"/>
                    <a:pt x="0" y="57"/>
                  </a:cubicBezTo>
                  <a:cubicBezTo>
                    <a:pt x="0" y="67"/>
                    <a:pt x="0" y="67"/>
                    <a:pt x="0" y="67"/>
                  </a:cubicBezTo>
                  <a:cubicBezTo>
                    <a:pt x="0" y="96"/>
                    <a:pt x="10" y="131"/>
                    <a:pt x="85" y="131"/>
                  </a:cubicBezTo>
                </a:path>
              </a:pathLst>
            </a:custGeom>
            <a:solidFill>
              <a:schemeClr val="accent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807" name="Oval 43"/>
            <p:cNvSpPr>
              <a:spLocks noChangeArrowheads="1"/>
            </p:cNvSpPr>
            <p:nvPr userDrawn="1"/>
          </p:nvSpPr>
          <p:spPr bwMode="auto">
            <a:xfrm>
              <a:off x="4278313" y="1228725"/>
              <a:ext cx="92075" cy="133350"/>
            </a:xfrm>
            <a:prstGeom prst="ellipse">
              <a:avLst/>
            </a:prstGeom>
            <a:solidFill>
              <a:schemeClr val="bg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808" name="Freeform 44"/>
            <p:cNvSpPr/>
            <p:nvPr userDrawn="1"/>
          </p:nvSpPr>
          <p:spPr bwMode="auto">
            <a:xfrm>
              <a:off x="2873376" y="1277938"/>
              <a:ext cx="463550" cy="111125"/>
            </a:xfrm>
            <a:custGeom>
              <a:gdLst>
                <a:gd name="T0" fmla="*/ 292 w 292"/>
                <a:gd name="T1" fmla="*/ 59 h 70"/>
                <a:gd name="T2" fmla="*/ 3 w 292"/>
                <a:gd name="T3" fmla="*/ 70 h 70"/>
                <a:gd name="T4" fmla="*/ 2 w 292"/>
                <a:gd name="T5" fmla="*/ 70 h 70"/>
                <a:gd name="T6" fmla="*/ 0 w 292"/>
                <a:gd name="T7" fmla="*/ 11 h 70"/>
                <a:gd name="T8" fmla="*/ 0 w 292"/>
                <a:gd name="T9" fmla="*/ 11 h 70"/>
                <a:gd name="T10" fmla="*/ 290 w 292"/>
                <a:gd name="T11" fmla="*/ 0 h 70"/>
                <a:gd name="T12" fmla="*/ 290 w 292"/>
                <a:gd name="T13" fmla="*/ 0 h 70"/>
                <a:gd name="T14" fmla="*/ 292 w 292"/>
                <a:gd name="T15" fmla="*/ 58 h 70"/>
                <a:gd name="T16" fmla="*/ 292 w 292"/>
                <a:gd name="T17" fmla="*/ 59 h 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2" h="70">
                  <a:moveTo>
                    <a:pt x="292" y="59"/>
                  </a:moveTo>
                  <a:lnTo>
                    <a:pt x="3" y="70"/>
                  </a:lnTo>
                  <a:lnTo>
                    <a:pt x="2" y="70"/>
                  </a:lnTo>
                  <a:lnTo>
                    <a:pt x="0" y="11"/>
                  </a:lnTo>
                  <a:lnTo>
                    <a:pt x="0" y="11"/>
                  </a:lnTo>
                  <a:lnTo>
                    <a:pt x="290" y="0"/>
                  </a:lnTo>
                  <a:lnTo>
                    <a:pt x="290" y="0"/>
                  </a:lnTo>
                  <a:lnTo>
                    <a:pt x="292" y="58"/>
                  </a:lnTo>
                  <a:lnTo>
                    <a:pt x="292" y="59"/>
                  </a:lnTo>
                  <a:close/>
                </a:path>
              </a:pathLst>
            </a:custGeom>
            <a:solidFill>
              <a:schemeClr val="accent2">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809" name="Freeform 45"/>
            <p:cNvSpPr/>
            <p:nvPr userDrawn="1"/>
          </p:nvSpPr>
          <p:spPr bwMode="auto">
            <a:xfrm>
              <a:off x="2873376" y="1277938"/>
              <a:ext cx="463550" cy="111125"/>
            </a:xfrm>
            <a:custGeom>
              <a:gdLst>
                <a:gd name="T0" fmla="*/ 292 w 292"/>
                <a:gd name="T1" fmla="*/ 59 h 70"/>
                <a:gd name="T2" fmla="*/ 3 w 292"/>
                <a:gd name="T3" fmla="*/ 70 h 70"/>
                <a:gd name="T4" fmla="*/ 2 w 292"/>
                <a:gd name="T5" fmla="*/ 70 h 70"/>
                <a:gd name="T6" fmla="*/ 0 w 292"/>
                <a:gd name="T7" fmla="*/ 11 h 70"/>
                <a:gd name="T8" fmla="*/ 0 w 292"/>
                <a:gd name="T9" fmla="*/ 11 h 70"/>
                <a:gd name="T10" fmla="*/ 290 w 292"/>
                <a:gd name="T11" fmla="*/ 0 h 70"/>
                <a:gd name="T12" fmla="*/ 290 w 292"/>
                <a:gd name="T13" fmla="*/ 0 h 70"/>
                <a:gd name="T14" fmla="*/ 292 w 292"/>
                <a:gd name="T15" fmla="*/ 58 h 70"/>
                <a:gd name="T16" fmla="*/ 292 w 292"/>
                <a:gd name="T17" fmla="*/ 59 h 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2" h="70">
                  <a:moveTo>
                    <a:pt x="292" y="59"/>
                  </a:moveTo>
                  <a:lnTo>
                    <a:pt x="3" y="70"/>
                  </a:lnTo>
                  <a:lnTo>
                    <a:pt x="2" y="70"/>
                  </a:lnTo>
                  <a:lnTo>
                    <a:pt x="0" y="11"/>
                  </a:lnTo>
                  <a:lnTo>
                    <a:pt x="0" y="11"/>
                  </a:lnTo>
                  <a:lnTo>
                    <a:pt x="290" y="0"/>
                  </a:lnTo>
                  <a:lnTo>
                    <a:pt x="290" y="0"/>
                  </a:lnTo>
                  <a:lnTo>
                    <a:pt x="292" y="58"/>
                  </a:lnTo>
                  <a:lnTo>
                    <a:pt x="292" y="59"/>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810" name="Freeform 46"/>
            <p:cNvSpPr/>
            <p:nvPr userDrawn="1"/>
          </p:nvSpPr>
          <p:spPr bwMode="auto">
            <a:xfrm>
              <a:off x="3330576" y="1260475"/>
              <a:ext cx="333375" cy="115888"/>
            </a:xfrm>
            <a:custGeom>
              <a:gdLst>
                <a:gd name="T0" fmla="*/ 210 w 210"/>
                <a:gd name="T1" fmla="*/ 65 h 73"/>
                <a:gd name="T2" fmla="*/ 3 w 210"/>
                <a:gd name="T3" fmla="*/ 73 h 73"/>
                <a:gd name="T4" fmla="*/ 3 w 210"/>
                <a:gd name="T5" fmla="*/ 73 h 73"/>
                <a:gd name="T6" fmla="*/ 0 w 210"/>
                <a:gd name="T7" fmla="*/ 9 h 73"/>
                <a:gd name="T8" fmla="*/ 1 w 210"/>
                <a:gd name="T9" fmla="*/ 9 h 73"/>
                <a:gd name="T10" fmla="*/ 207 w 210"/>
                <a:gd name="T11" fmla="*/ 0 h 73"/>
                <a:gd name="T12" fmla="*/ 207 w 210"/>
                <a:gd name="T13" fmla="*/ 1 h 73"/>
                <a:gd name="T14" fmla="*/ 210 w 210"/>
                <a:gd name="T15" fmla="*/ 65 h 73"/>
                <a:gd name="T16" fmla="*/ 210 w 210"/>
                <a:gd name="T17" fmla="*/ 65 h 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0" h="73">
                  <a:moveTo>
                    <a:pt x="210" y="65"/>
                  </a:moveTo>
                  <a:lnTo>
                    <a:pt x="3" y="73"/>
                  </a:lnTo>
                  <a:lnTo>
                    <a:pt x="3" y="73"/>
                  </a:lnTo>
                  <a:lnTo>
                    <a:pt x="0" y="9"/>
                  </a:lnTo>
                  <a:lnTo>
                    <a:pt x="1" y="9"/>
                  </a:lnTo>
                  <a:lnTo>
                    <a:pt x="207" y="0"/>
                  </a:lnTo>
                  <a:lnTo>
                    <a:pt x="207" y="1"/>
                  </a:lnTo>
                  <a:lnTo>
                    <a:pt x="210" y="65"/>
                  </a:lnTo>
                  <a:lnTo>
                    <a:pt x="210" y="65"/>
                  </a:lnTo>
                  <a:close/>
                </a:path>
              </a:pathLst>
            </a:custGeom>
            <a:solidFill>
              <a:schemeClr val="accent2">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811" name="Freeform 47"/>
            <p:cNvSpPr/>
            <p:nvPr userDrawn="1"/>
          </p:nvSpPr>
          <p:spPr bwMode="auto">
            <a:xfrm>
              <a:off x="3330576" y="1260475"/>
              <a:ext cx="333375" cy="115888"/>
            </a:xfrm>
            <a:custGeom>
              <a:gdLst>
                <a:gd name="T0" fmla="*/ 210 w 210"/>
                <a:gd name="T1" fmla="*/ 65 h 73"/>
                <a:gd name="T2" fmla="*/ 3 w 210"/>
                <a:gd name="T3" fmla="*/ 73 h 73"/>
                <a:gd name="T4" fmla="*/ 3 w 210"/>
                <a:gd name="T5" fmla="*/ 73 h 73"/>
                <a:gd name="T6" fmla="*/ 0 w 210"/>
                <a:gd name="T7" fmla="*/ 9 h 73"/>
                <a:gd name="T8" fmla="*/ 1 w 210"/>
                <a:gd name="T9" fmla="*/ 9 h 73"/>
                <a:gd name="T10" fmla="*/ 207 w 210"/>
                <a:gd name="T11" fmla="*/ 0 h 73"/>
                <a:gd name="T12" fmla="*/ 207 w 210"/>
                <a:gd name="T13" fmla="*/ 1 h 73"/>
                <a:gd name="T14" fmla="*/ 210 w 210"/>
                <a:gd name="T15" fmla="*/ 65 h 73"/>
                <a:gd name="T16" fmla="*/ 210 w 210"/>
                <a:gd name="T17" fmla="*/ 65 h 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0" h="73">
                  <a:moveTo>
                    <a:pt x="210" y="65"/>
                  </a:moveTo>
                  <a:lnTo>
                    <a:pt x="3" y="73"/>
                  </a:lnTo>
                  <a:lnTo>
                    <a:pt x="3" y="73"/>
                  </a:lnTo>
                  <a:lnTo>
                    <a:pt x="0" y="9"/>
                  </a:lnTo>
                  <a:lnTo>
                    <a:pt x="1" y="9"/>
                  </a:lnTo>
                  <a:lnTo>
                    <a:pt x="207" y="0"/>
                  </a:lnTo>
                  <a:lnTo>
                    <a:pt x="207" y="1"/>
                  </a:lnTo>
                  <a:lnTo>
                    <a:pt x="210" y="65"/>
                  </a:lnTo>
                  <a:lnTo>
                    <a:pt x="210" y="65"/>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812" name="Freeform 48"/>
            <p:cNvSpPr/>
            <p:nvPr userDrawn="1"/>
          </p:nvSpPr>
          <p:spPr bwMode="auto">
            <a:xfrm>
              <a:off x="3667126" y="1239838"/>
              <a:ext cx="336550" cy="138113"/>
            </a:xfrm>
            <a:custGeom>
              <a:gdLst>
                <a:gd name="T0" fmla="*/ 210 w 212"/>
                <a:gd name="T1" fmla="*/ 78 h 87"/>
                <a:gd name="T2" fmla="*/ 3 w 212"/>
                <a:gd name="T3" fmla="*/ 87 h 87"/>
                <a:gd name="T4" fmla="*/ 3 w 212"/>
                <a:gd name="T5" fmla="*/ 86 h 87"/>
                <a:gd name="T6" fmla="*/ 0 w 212"/>
                <a:gd name="T7" fmla="*/ 10 h 87"/>
                <a:gd name="T8" fmla="*/ 0 w 212"/>
                <a:gd name="T9" fmla="*/ 10 h 87"/>
                <a:gd name="T10" fmla="*/ 207 w 212"/>
                <a:gd name="T11" fmla="*/ 2 h 87"/>
                <a:gd name="T12" fmla="*/ 212 w 212"/>
                <a:gd name="T13" fmla="*/ 0 h 87"/>
                <a:gd name="T14" fmla="*/ 210 w 212"/>
                <a:gd name="T15" fmla="*/ 78 h 87"/>
                <a:gd name="T16" fmla="*/ 210 w 212"/>
                <a:gd name="T17" fmla="*/ 78 h 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1" h="87">
                  <a:moveTo>
                    <a:pt x="210" y="78"/>
                  </a:moveTo>
                  <a:lnTo>
                    <a:pt x="3" y="87"/>
                  </a:lnTo>
                  <a:lnTo>
                    <a:pt x="3" y="86"/>
                  </a:lnTo>
                  <a:lnTo>
                    <a:pt x="0" y="10"/>
                  </a:lnTo>
                  <a:lnTo>
                    <a:pt x="0" y="10"/>
                  </a:lnTo>
                  <a:lnTo>
                    <a:pt x="207" y="2"/>
                  </a:lnTo>
                  <a:lnTo>
                    <a:pt x="212" y="0"/>
                  </a:lnTo>
                  <a:lnTo>
                    <a:pt x="210" y="78"/>
                  </a:lnTo>
                  <a:lnTo>
                    <a:pt x="210" y="78"/>
                  </a:lnTo>
                  <a:close/>
                </a:path>
              </a:pathLst>
            </a:custGeom>
            <a:solidFill>
              <a:schemeClr val="accent2">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813" name="Freeform 49"/>
            <p:cNvSpPr/>
            <p:nvPr userDrawn="1"/>
          </p:nvSpPr>
          <p:spPr bwMode="auto">
            <a:xfrm>
              <a:off x="3667126" y="1239838"/>
              <a:ext cx="336550" cy="138113"/>
            </a:xfrm>
            <a:custGeom>
              <a:gdLst>
                <a:gd name="T0" fmla="*/ 210 w 212"/>
                <a:gd name="T1" fmla="*/ 78 h 87"/>
                <a:gd name="T2" fmla="*/ 3 w 212"/>
                <a:gd name="T3" fmla="*/ 87 h 87"/>
                <a:gd name="T4" fmla="*/ 3 w 212"/>
                <a:gd name="T5" fmla="*/ 86 h 87"/>
                <a:gd name="T6" fmla="*/ 0 w 212"/>
                <a:gd name="T7" fmla="*/ 10 h 87"/>
                <a:gd name="T8" fmla="*/ 0 w 212"/>
                <a:gd name="T9" fmla="*/ 10 h 87"/>
                <a:gd name="T10" fmla="*/ 207 w 212"/>
                <a:gd name="T11" fmla="*/ 2 h 87"/>
                <a:gd name="T12" fmla="*/ 212 w 212"/>
                <a:gd name="T13" fmla="*/ 0 h 87"/>
                <a:gd name="T14" fmla="*/ 210 w 212"/>
                <a:gd name="T15" fmla="*/ 78 h 87"/>
                <a:gd name="T16" fmla="*/ 210 w 212"/>
                <a:gd name="T17" fmla="*/ 78 h 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1" h="87">
                  <a:moveTo>
                    <a:pt x="210" y="78"/>
                  </a:moveTo>
                  <a:lnTo>
                    <a:pt x="3" y="87"/>
                  </a:lnTo>
                  <a:lnTo>
                    <a:pt x="3" y="86"/>
                  </a:lnTo>
                  <a:lnTo>
                    <a:pt x="0" y="10"/>
                  </a:lnTo>
                  <a:lnTo>
                    <a:pt x="0" y="10"/>
                  </a:lnTo>
                  <a:lnTo>
                    <a:pt x="207" y="2"/>
                  </a:lnTo>
                  <a:lnTo>
                    <a:pt x="212" y="0"/>
                  </a:lnTo>
                  <a:lnTo>
                    <a:pt x="210" y="78"/>
                  </a:lnTo>
                  <a:lnTo>
                    <a:pt x="210" y="78"/>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814" name="Freeform 50"/>
            <p:cNvSpPr/>
            <p:nvPr userDrawn="1"/>
          </p:nvSpPr>
          <p:spPr bwMode="auto">
            <a:xfrm>
              <a:off x="4002088" y="1219200"/>
              <a:ext cx="333375" cy="157163"/>
            </a:xfrm>
            <a:custGeom>
              <a:gdLst>
                <a:gd name="T0" fmla="*/ 210 w 210"/>
                <a:gd name="T1" fmla="*/ 91 h 99"/>
                <a:gd name="T2" fmla="*/ 4 w 210"/>
                <a:gd name="T3" fmla="*/ 99 h 99"/>
                <a:gd name="T4" fmla="*/ 3 w 210"/>
                <a:gd name="T5" fmla="*/ 99 h 99"/>
                <a:gd name="T6" fmla="*/ 0 w 210"/>
                <a:gd name="T7" fmla="*/ 8 h 99"/>
                <a:gd name="T8" fmla="*/ 0 w 210"/>
                <a:gd name="T9" fmla="*/ 8 h 99"/>
                <a:gd name="T10" fmla="*/ 207 w 210"/>
                <a:gd name="T11" fmla="*/ 0 h 99"/>
                <a:gd name="T12" fmla="*/ 207 w 210"/>
                <a:gd name="T13" fmla="*/ 0 h 99"/>
                <a:gd name="T14" fmla="*/ 210 w 210"/>
                <a:gd name="T15" fmla="*/ 90 h 99"/>
                <a:gd name="T16" fmla="*/ 210 w 210"/>
                <a:gd name="T17" fmla="*/ 91 h 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0" h="99">
                  <a:moveTo>
                    <a:pt x="210" y="91"/>
                  </a:moveTo>
                  <a:lnTo>
                    <a:pt x="4" y="99"/>
                  </a:lnTo>
                  <a:lnTo>
                    <a:pt x="3" y="99"/>
                  </a:lnTo>
                  <a:lnTo>
                    <a:pt x="0" y="8"/>
                  </a:lnTo>
                  <a:lnTo>
                    <a:pt x="0" y="8"/>
                  </a:lnTo>
                  <a:lnTo>
                    <a:pt x="207" y="0"/>
                  </a:lnTo>
                  <a:lnTo>
                    <a:pt x="207" y="0"/>
                  </a:lnTo>
                  <a:lnTo>
                    <a:pt x="210" y="90"/>
                  </a:lnTo>
                  <a:lnTo>
                    <a:pt x="210" y="91"/>
                  </a:lnTo>
                  <a:close/>
                </a:path>
              </a:pathLst>
            </a:custGeom>
            <a:solidFill>
              <a:schemeClr val="accent2">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815" name="Freeform 51"/>
            <p:cNvSpPr/>
            <p:nvPr userDrawn="1"/>
          </p:nvSpPr>
          <p:spPr bwMode="auto">
            <a:xfrm>
              <a:off x="4002088" y="1219200"/>
              <a:ext cx="333375" cy="157163"/>
            </a:xfrm>
            <a:custGeom>
              <a:gdLst>
                <a:gd name="T0" fmla="*/ 210 w 210"/>
                <a:gd name="T1" fmla="*/ 91 h 99"/>
                <a:gd name="T2" fmla="*/ 4 w 210"/>
                <a:gd name="T3" fmla="*/ 99 h 99"/>
                <a:gd name="T4" fmla="*/ 3 w 210"/>
                <a:gd name="T5" fmla="*/ 99 h 99"/>
                <a:gd name="T6" fmla="*/ 0 w 210"/>
                <a:gd name="T7" fmla="*/ 8 h 99"/>
                <a:gd name="T8" fmla="*/ 0 w 210"/>
                <a:gd name="T9" fmla="*/ 8 h 99"/>
                <a:gd name="T10" fmla="*/ 207 w 210"/>
                <a:gd name="T11" fmla="*/ 0 h 99"/>
                <a:gd name="T12" fmla="*/ 207 w 210"/>
                <a:gd name="T13" fmla="*/ 0 h 99"/>
                <a:gd name="T14" fmla="*/ 210 w 210"/>
                <a:gd name="T15" fmla="*/ 90 h 99"/>
                <a:gd name="T16" fmla="*/ 210 w 210"/>
                <a:gd name="T17" fmla="*/ 91 h 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0" h="99">
                  <a:moveTo>
                    <a:pt x="210" y="91"/>
                  </a:moveTo>
                  <a:lnTo>
                    <a:pt x="4" y="99"/>
                  </a:lnTo>
                  <a:lnTo>
                    <a:pt x="3" y="99"/>
                  </a:lnTo>
                  <a:lnTo>
                    <a:pt x="0" y="8"/>
                  </a:lnTo>
                  <a:lnTo>
                    <a:pt x="0" y="8"/>
                  </a:lnTo>
                  <a:lnTo>
                    <a:pt x="207" y="0"/>
                  </a:lnTo>
                  <a:lnTo>
                    <a:pt x="207" y="0"/>
                  </a:lnTo>
                  <a:lnTo>
                    <a:pt x="210" y="90"/>
                  </a:lnTo>
                  <a:lnTo>
                    <a:pt x="210" y="91"/>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816" name="Freeform 52"/>
            <p:cNvSpPr/>
            <p:nvPr userDrawn="1"/>
          </p:nvSpPr>
          <p:spPr bwMode="auto">
            <a:xfrm>
              <a:off x="2865438" y="1285875"/>
              <a:ext cx="15875" cy="106363"/>
            </a:xfrm>
            <a:custGeom>
              <a:gdLst>
                <a:gd name="T0" fmla="*/ 6 w 10"/>
                <a:gd name="T1" fmla="*/ 67 h 67"/>
                <a:gd name="T2" fmla="*/ 4 w 10"/>
                <a:gd name="T3" fmla="*/ 67 h 67"/>
                <a:gd name="T4" fmla="*/ 0 w 10"/>
                <a:gd name="T5" fmla="*/ 63 h 67"/>
                <a:gd name="T6" fmla="*/ 0 w 10"/>
                <a:gd name="T7" fmla="*/ 4 h 67"/>
                <a:gd name="T8" fmla="*/ 4 w 10"/>
                <a:gd name="T9" fmla="*/ 0 h 67"/>
                <a:gd name="T10" fmla="*/ 6 w 10"/>
                <a:gd name="T11" fmla="*/ 0 h 67"/>
                <a:gd name="T12" fmla="*/ 10 w 10"/>
                <a:gd name="T13" fmla="*/ 4 h 67"/>
                <a:gd name="T14" fmla="*/ 10 w 10"/>
                <a:gd name="T15" fmla="*/ 63 h 67"/>
                <a:gd name="T16" fmla="*/ 6 w 10"/>
                <a:gd name="T17" fmla="*/ 67 h 6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 h="67">
                  <a:moveTo>
                    <a:pt x="6" y="67"/>
                  </a:moveTo>
                  <a:cubicBezTo>
                    <a:pt x="4" y="67"/>
                    <a:pt x="4" y="67"/>
                    <a:pt x="4" y="67"/>
                  </a:cubicBezTo>
                  <a:cubicBezTo>
                    <a:pt x="2" y="67"/>
                    <a:pt x="0" y="65"/>
                    <a:pt x="0" y="63"/>
                  </a:cubicBezTo>
                  <a:cubicBezTo>
                    <a:pt x="0" y="4"/>
                    <a:pt x="0" y="4"/>
                    <a:pt x="0" y="4"/>
                  </a:cubicBezTo>
                  <a:cubicBezTo>
                    <a:pt x="0" y="2"/>
                    <a:pt x="2" y="0"/>
                    <a:pt x="4" y="0"/>
                  </a:cubicBezTo>
                  <a:cubicBezTo>
                    <a:pt x="6" y="0"/>
                    <a:pt x="6" y="0"/>
                    <a:pt x="6" y="0"/>
                  </a:cubicBezTo>
                  <a:cubicBezTo>
                    <a:pt x="8" y="0"/>
                    <a:pt x="10" y="2"/>
                    <a:pt x="10" y="4"/>
                  </a:cubicBezTo>
                  <a:cubicBezTo>
                    <a:pt x="10" y="63"/>
                    <a:pt x="10" y="63"/>
                    <a:pt x="10" y="63"/>
                  </a:cubicBezTo>
                  <a:cubicBezTo>
                    <a:pt x="10" y="65"/>
                    <a:pt x="8" y="67"/>
                    <a:pt x="6" y="67"/>
                  </a:cubicBezTo>
                </a:path>
              </a:pathLst>
            </a:custGeom>
            <a:solidFill>
              <a:schemeClr val="accent2">
                <a:lumMod val="60000"/>
                <a:lumOff val="4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817" name="Freeform 53"/>
            <p:cNvSpPr/>
            <p:nvPr userDrawn="1"/>
          </p:nvSpPr>
          <p:spPr bwMode="auto">
            <a:xfrm>
              <a:off x="3321051" y="1263650"/>
              <a:ext cx="15875" cy="122238"/>
            </a:xfrm>
            <a:custGeom>
              <a:gdLst>
                <a:gd name="T0" fmla="*/ 6 w 10"/>
                <a:gd name="T1" fmla="*/ 77 h 77"/>
                <a:gd name="T2" fmla="*/ 4 w 10"/>
                <a:gd name="T3" fmla="*/ 77 h 77"/>
                <a:gd name="T4" fmla="*/ 0 w 10"/>
                <a:gd name="T5" fmla="*/ 73 h 77"/>
                <a:gd name="T6" fmla="*/ 0 w 10"/>
                <a:gd name="T7" fmla="*/ 5 h 77"/>
                <a:gd name="T8" fmla="*/ 4 w 10"/>
                <a:gd name="T9" fmla="*/ 0 h 77"/>
                <a:gd name="T10" fmla="*/ 6 w 10"/>
                <a:gd name="T11" fmla="*/ 0 h 77"/>
                <a:gd name="T12" fmla="*/ 10 w 10"/>
                <a:gd name="T13" fmla="*/ 5 h 77"/>
                <a:gd name="T14" fmla="*/ 10 w 10"/>
                <a:gd name="T15" fmla="*/ 73 h 77"/>
                <a:gd name="T16" fmla="*/ 6 w 10"/>
                <a:gd name="T17" fmla="*/ 77 h 7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 h="77">
                  <a:moveTo>
                    <a:pt x="6" y="77"/>
                  </a:moveTo>
                  <a:cubicBezTo>
                    <a:pt x="4" y="77"/>
                    <a:pt x="4" y="77"/>
                    <a:pt x="4" y="77"/>
                  </a:cubicBezTo>
                  <a:cubicBezTo>
                    <a:pt x="2" y="77"/>
                    <a:pt x="0" y="75"/>
                    <a:pt x="0" y="73"/>
                  </a:cubicBezTo>
                  <a:cubicBezTo>
                    <a:pt x="0" y="5"/>
                    <a:pt x="0" y="5"/>
                    <a:pt x="0" y="5"/>
                  </a:cubicBezTo>
                  <a:cubicBezTo>
                    <a:pt x="0" y="2"/>
                    <a:pt x="2" y="0"/>
                    <a:pt x="4" y="0"/>
                  </a:cubicBezTo>
                  <a:cubicBezTo>
                    <a:pt x="6" y="0"/>
                    <a:pt x="6" y="0"/>
                    <a:pt x="6" y="0"/>
                  </a:cubicBezTo>
                  <a:cubicBezTo>
                    <a:pt x="8" y="0"/>
                    <a:pt x="10" y="2"/>
                    <a:pt x="10" y="5"/>
                  </a:cubicBezTo>
                  <a:cubicBezTo>
                    <a:pt x="10" y="73"/>
                    <a:pt x="10" y="73"/>
                    <a:pt x="10" y="73"/>
                  </a:cubicBezTo>
                  <a:cubicBezTo>
                    <a:pt x="10" y="75"/>
                    <a:pt x="8" y="77"/>
                    <a:pt x="6" y="77"/>
                  </a:cubicBezTo>
                </a:path>
              </a:pathLst>
            </a:custGeom>
            <a:solidFill>
              <a:srgbClr val="DFD988"/>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818" name="Freeform 54"/>
            <p:cNvSpPr/>
            <p:nvPr userDrawn="1"/>
          </p:nvSpPr>
          <p:spPr bwMode="auto">
            <a:xfrm>
              <a:off x="3657601" y="1246188"/>
              <a:ext cx="17463" cy="139700"/>
            </a:xfrm>
            <a:custGeom>
              <a:gdLst>
                <a:gd name="T0" fmla="*/ 6 w 11"/>
                <a:gd name="T1" fmla="*/ 88 h 88"/>
                <a:gd name="T2" fmla="*/ 5 w 11"/>
                <a:gd name="T3" fmla="*/ 88 h 88"/>
                <a:gd name="T4" fmla="*/ 0 w 11"/>
                <a:gd name="T5" fmla="*/ 84 h 88"/>
                <a:gd name="T6" fmla="*/ 0 w 11"/>
                <a:gd name="T7" fmla="*/ 4 h 88"/>
                <a:gd name="T8" fmla="*/ 5 w 11"/>
                <a:gd name="T9" fmla="*/ 0 h 88"/>
                <a:gd name="T10" fmla="*/ 6 w 11"/>
                <a:gd name="T11" fmla="*/ 0 h 88"/>
                <a:gd name="T12" fmla="*/ 11 w 11"/>
                <a:gd name="T13" fmla="*/ 4 h 88"/>
                <a:gd name="T14" fmla="*/ 11 w 11"/>
                <a:gd name="T15" fmla="*/ 84 h 88"/>
                <a:gd name="T16" fmla="*/ 6 w 11"/>
                <a:gd name="T17" fmla="*/ 88 h 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 h="88">
                  <a:moveTo>
                    <a:pt x="6" y="88"/>
                  </a:moveTo>
                  <a:cubicBezTo>
                    <a:pt x="5" y="88"/>
                    <a:pt x="5" y="88"/>
                    <a:pt x="5" y="88"/>
                  </a:cubicBezTo>
                  <a:cubicBezTo>
                    <a:pt x="2" y="88"/>
                    <a:pt x="0" y="86"/>
                    <a:pt x="0" y="84"/>
                  </a:cubicBezTo>
                  <a:cubicBezTo>
                    <a:pt x="0" y="4"/>
                    <a:pt x="0" y="4"/>
                    <a:pt x="0" y="4"/>
                  </a:cubicBezTo>
                  <a:cubicBezTo>
                    <a:pt x="0" y="2"/>
                    <a:pt x="2" y="0"/>
                    <a:pt x="5" y="0"/>
                  </a:cubicBezTo>
                  <a:cubicBezTo>
                    <a:pt x="6" y="0"/>
                    <a:pt x="6" y="0"/>
                    <a:pt x="6" y="0"/>
                  </a:cubicBezTo>
                  <a:cubicBezTo>
                    <a:pt x="9" y="0"/>
                    <a:pt x="11" y="2"/>
                    <a:pt x="11" y="4"/>
                  </a:cubicBezTo>
                  <a:cubicBezTo>
                    <a:pt x="11" y="84"/>
                    <a:pt x="11" y="84"/>
                    <a:pt x="11" y="84"/>
                  </a:cubicBezTo>
                  <a:cubicBezTo>
                    <a:pt x="11" y="86"/>
                    <a:pt x="9" y="88"/>
                    <a:pt x="6" y="88"/>
                  </a:cubicBezTo>
                </a:path>
              </a:pathLst>
            </a:custGeom>
            <a:solidFill>
              <a:schemeClr val="accent2">
                <a:lumMod val="60000"/>
                <a:lumOff val="4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819" name="Freeform 55"/>
            <p:cNvSpPr/>
            <p:nvPr userDrawn="1"/>
          </p:nvSpPr>
          <p:spPr bwMode="auto">
            <a:xfrm>
              <a:off x="3995738" y="1222375"/>
              <a:ext cx="15875" cy="161925"/>
            </a:xfrm>
            <a:custGeom>
              <a:gdLst>
                <a:gd name="T0" fmla="*/ 4 w 10"/>
                <a:gd name="T1" fmla="*/ 102 h 102"/>
                <a:gd name="T2" fmla="*/ 6 w 10"/>
                <a:gd name="T3" fmla="*/ 102 h 102"/>
                <a:gd name="T4" fmla="*/ 10 w 10"/>
                <a:gd name="T5" fmla="*/ 97 h 102"/>
                <a:gd name="T6" fmla="*/ 10 w 10"/>
                <a:gd name="T7" fmla="*/ 4 h 102"/>
                <a:gd name="T8" fmla="*/ 6 w 10"/>
                <a:gd name="T9" fmla="*/ 0 h 102"/>
                <a:gd name="T10" fmla="*/ 4 w 10"/>
                <a:gd name="T11" fmla="*/ 0 h 102"/>
                <a:gd name="T12" fmla="*/ 0 w 10"/>
                <a:gd name="T13" fmla="*/ 4 h 102"/>
                <a:gd name="T14" fmla="*/ 0 w 10"/>
                <a:gd name="T15" fmla="*/ 97 h 102"/>
                <a:gd name="T16" fmla="*/ 4 w 10"/>
                <a:gd name="T17" fmla="*/ 102 h 10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 h="102">
                  <a:moveTo>
                    <a:pt x="4" y="102"/>
                  </a:moveTo>
                  <a:cubicBezTo>
                    <a:pt x="6" y="102"/>
                    <a:pt x="6" y="102"/>
                    <a:pt x="6" y="102"/>
                  </a:cubicBezTo>
                  <a:cubicBezTo>
                    <a:pt x="8" y="102"/>
                    <a:pt x="10" y="100"/>
                    <a:pt x="10" y="97"/>
                  </a:cubicBezTo>
                  <a:cubicBezTo>
                    <a:pt x="10" y="4"/>
                    <a:pt x="10" y="4"/>
                    <a:pt x="10" y="4"/>
                  </a:cubicBezTo>
                  <a:cubicBezTo>
                    <a:pt x="10" y="2"/>
                    <a:pt x="8" y="0"/>
                    <a:pt x="6" y="0"/>
                  </a:cubicBezTo>
                  <a:cubicBezTo>
                    <a:pt x="4" y="0"/>
                    <a:pt x="4" y="0"/>
                    <a:pt x="4" y="0"/>
                  </a:cubicBezTo>
                  <a:cubicBezTo>
                    <a:pt x="1" y="0"/>
                    <a:pt x="0" y="2"/>
                    <a:pt x="0" y="4"/>
                  </a:cubicBezTo>
                  <a:cubicBezTo>
                    <a:pt x="0" y="97"/>
                    <a:pt x="0" y="97"/>
                    <a:pt x="0" y="97"/>
                  </a:cubicBezTo>
                  <a:cubicBezTo>
                    <a:pt x="0" y="100"/>
                    <a:pt x="1" y="102"/>
                    <a:pt x="4" y="102"/>
                  </a:cubicBezTo>
                </a:path>
              </a:pathLst>
            </a:custGeom>
            <a:solidFill>
              <a:schemeClr val="accent2">
                <a:lumMod val="60000"/>
                <a:lumOff val="4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820" name="Freeform 56"/>
            <p:cNvSpPr/>
            <p:nvPr userDrawn="1"/>
          </p:nvSpPr>
          <p:spPr bwMode="auto">
            <a:xfrm>
              <a:off x="4329113" y="1211263"/>
              <a:ext cx="15875" cy="165100"/>
            </a:xfrm>
            <a:custGeom>
              <a:gdLst>
                <a:gd name="T0" fmla="*/ 6 w 10"/>
                <a:gd name="T1" fmla="*/ 104 h 104"/>
                <a:gd name="T2" fmla="*/ 4 w 10"/>
                <a:gd name="T3" fmla="*/ 104 h 104"/>
                <a:gd name="T4" fmla="*/ 0 w 10"/>
                <a:gd name="T5" fmla="*/ 100 h 104"/>
                <a:gd name="T6" fmla="*/ 0 w 10"/>
                <a:gd name="T7" fmla="*/ 4 h 104"/>
                <a:gd name="T8" fmla="*/ 4 w 10"/>
                <a:gd name="T9" fmla="*/ 0 h 104"/>
                <a:gd name="T10" fmla="*/ 6 w 10"/>
                <a:gd name="T11" fmla="*/ 0 h 104"/>
                <a:gd name="T12" fmla="*/ 10 w 10"/>
                <a:gd name="T13" fmla="*/ 4 h 104"/>
                <a:gd name="T14" fmla="*/ 10 w 10"/>
                <a:gd name="T15" fmla="*/ 100 h 104"/>
                <a:gd name="T16" fmla="*/ 6 w 10"/>
                <a:gd name="T17" fmla="*/ 104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 h="104">
                  <a:moveTo>
                    <a:pt x="6" y="104"/>
                  </a:moveTo>
                  <a:cubicBezTo>
                    <a:pt x="4" y="104"/>
                    <a:pt x="4" y="104"/>
                    <a:pt x="4" y="104"/>
                  </a:cubicBezTo>
                  <a:cubicBezTo>
                    <a:pt x="2" y="104"/>
                    <a:pt x="0" y="102"/>
                    <a:pt x="0" y="100"/>
                  </a:cubicBezTo>
                  <a:cubicBezTo>
                    <a:pt x="0" y="4"/>
                    <a:pt x="0" y="4"/>
                    <a:pt x="0" y="4"/>
                  </a:cubicBezTo>
                  <a:cubicBezTo>
                    <a:pt x="0" y="2"/>
                    <a:pt x="2" y="0"/>
                    <a:pt x="4" y="0"/>
                  </a:cubicBezTo>
                  <a:cubicBezTo>
                    <a:pt x="6" y="0"/>
                    <a:pt x="6" y="0"/>
                    <a:pt x="6" y="0"/>
                  </a:cubicBezTo>
                  <a:cubicBezTo>
                    <a:pt x="8" y="0"/>
                    <a:pt x="10" y="2"/>
                    <a:pt x="10" y="4"/>
                  </a:cubicBezTo>
                  <a:cubicBezTo>
                    <a:pt x="10" y="100"/>
                    <a:pt x="10" y="100"/>
                    <a:pt x="10" y="100"/>
                  </a:cubicBezTo>
                  <a:cubicBezTo>
                    <a:pt x="10" y="102"/>
                    <a:pt x="8" y="104"/>
                    <a:pt x="6" y="104"/>
                  </a:cubicBezTo>
                </a:path>
              </a:pathLst>
            </a:custGeom>
            <a:solidFill>
              <a:schemeClr val="accent2">
                <a:lumMod val="60000"/>
                <a:lumOff val="4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821" name="Freeform 57"/>
            <p:cNvSpPr/>
            <p:nvPr userDrawn="1"/>
          </p:nvSpPr>
          <p:spPr bwMode="auto">
            <a:xfrm>
              <a:off x="2489201" y="1592263"/>
              <a:ext cx="184150" cy="314325"/>
            </a:xfrm>
            <a:custGeom>
              <a:gdLst>
                <a:gd name="T0" fmla="*/ 72 w 116"/>
                <a:gd name="T1" fmla="*/ 0 h 198"/>
                <a:gd name="T2" fmla="*/ 72 w 116"/>
                <a:gd name="T3" fmla="*/ 85 h 198"/>
                <a:gd name="T4" fmla="*/ 72 w 116"/>
                <a:gd name="T5" fmla="*/ 85 h 198"/>
                <a:gd name="T6" fmla="*/ 81 w 116"/>
                <a:gd name="T7" fmla="*/ 87 h 198"/>
                <a:gd name="T8" fmla="*/ 91 w 116"/>
                <a:gd name="T9" fmla="*/ 86 h 198"/>
                <a:gd name="T10" fmla="*/ 116 w 116"/>
                <a:gd name="T11" fmla="*/ 147 h 198"/>
                <a:gd name="T12" fmla="*/ 94 w 116"/>
                <a:gd name="T13" fmla="*/ 82 h 198"/>
                <a:gd name="T14" fmla="*/ 95 w 116"/>
                <a:gd name="T15" fmla="*/ 81 h 198"/>
                <a:gd name="T16" fmla="*/ 104 w 116"/>
                <a:gd name="T17" fmla="*/ 143 h 198"/>
                <a:gd name="T18" fmla="*/ 111 w 116"/>
                <a:gd name="T19" fmla="*/ 9 h 198"/>
                <a:gd name="T20" fmla="*/ 72 w 116"/>
                <a:gd name="T21" fmla="*/ 0 h 19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5" h="198">
                  <a:moveTo>
                    <a:pt x="72" y="0"/>
                  </a:moveTo>
                  <a:cubicBezTo>
                    <a:pt x="72" y="0"/>
                    <a:pt x="0" y="198"/>
                    <a:pt x="72" y="85"/>
                  </a:cubicBezTo>
                  <a:cubicBezTo>
                    <a:pt x="72" y="85"/>
                    <a:pt x="72" y="85"/>
                    <a:pt x="72" y="85"/>
                  </a:cubicBezTo>
                  <a:cubicBezTo>
                    <a:pt x="75" y="85"/>
                    <a:pt x="78" y="86"/>
                    <a:pt x="81" y="87"/>
                  </a:cubicBezTo>
                  <a:cubicBezTo>
                    <a:pt x="84" y="86"/>
                    <a:pt x="88" y="85"/>
                    <a:pt x="91" y="86"/>
                  </a:cubicBezTo>
                  <a:cubicBezTo>
                    <a:pt x="92" y="85"/>
                    <a:pt x="115" y="148"/>
                    <a:pt x="116" y="147"/>
                  </a:cubicBezTo>
                  <a:cubicBezTo>
                    <a:pt x="94" y="82"/>
                    <a:pt x="94" y="82"/>
                    <a:pt x="94" y="82"/>
                  </a:cubicBezTo>
                  <a:cubicBezTo>
                    <a:pt x="94" y="82"/>
                    <a:pt x="95" y="82"/>
                    <a:pt x="95" y="81"/>
                  </a:cubicBezTo>
                  <a:cubicBezTo>
                    <a:pt x="94" y="79"/>
                    <a:pt x="105" y="146"/>
                    <a:pt x="104" y="143"/>
                  </a:cubicBezTo>
                  <a:cubicBezTo>
                    <a:pt x="104" y="128"/>
                    <a:pt x="111" y="9"/>
                    <a:pt x="111" y="9"/>
                  </a:cubicBezTo>
                  <a:cubicBezTo>
                    <a:pt x="74" y="4"/>
                    <a:pt x="72" y="0"/>
                    <a:pt x="72" y="0"/>
                  </a:cubicBezTo>
                </a:path>
              </a:pathLst>
            </a:custGeom>
            <a:solidFill>
              <a:srgbClr val="F9F6E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822" name="Freeform 58"/>
            <p:cNvSpPr/>
            <p:nvPr userDrawn="1"/>
          </p:nvSpPr>
          <p:spPr bwMode="auto">
            <a:xfrm>
              <a:off x="3186113" y="1298575"/>
              <a:ext cx="246063" cy="446088"/>
            </a:xfrm>
            <a:custGeom>
              <a:gdLst>
                <a:gd name="T0" fmla="*/ 83 w 155"/>
                <a:gd name="T1" fmla="*/ 22 h 281"/>
                <a:gd name="T2" fmla="*/ 75 w 155"/>
                <a:gd name="T3" fmla="*/ 34 h 281"/>
                <a:gd name="T4" fmla="*/ 56 w 155"/>
                <a:gd name="T5" fmla="*/ 48 h 281"/>
                <a:gd name="T6" fmla="*/ 53 w 155"/>
                <a:gd name="T7" fmla="*/ 47 h 281"/>
                <a:gd name="T8" fmla="*/ 41 w 155"/>
                <a:gd name="T9" fmla="*/ 49 h 281"/>
                <a:gd name="T10" fmla="*/ 36 w 155"/>
                <a:gd name="T11" fmla="*/ 48 h 281"/>
                <a:gd name="T12" fmla="*/ 32 w 155"/>
                <a:gd name="T13" fmla="*/ 49 h 281"/>
                <a:gd name="T14" fmla="*/ 30 w 155"/>
                <a:gd name="T15" fmla="*/ 49 h 281"/>
                <a:gd name="T16" fmla="*/ 45 w 155"/>
                <a:gd name="T17" fmla="*/ 83 h 281"/>
                <a:gd name="T18" fmla="*/ 77 w 155"/>
                <a:gd name="T19" fmla="*/ 123 h 281"/>
                <a:gd name="T20" fmla="*/ 29 w 155"/>
                <a:gd name="T21" fmla="*/ 247 h 281"/>
                <a:gd name="T22" fmla="*/ 82 w 155"/>
                <a:gd name="T23" fmla="*/ 272 h 281"/>
                <a:gd name="T24" fmla="*/ 123 w 155"/>
                <a:gd name="T25" fmla="*/ 138 h 281"/>
                <a:gd name="T26" fmla="*/ 154 w 155"/>
                <a:gd name="T27" fmla="*/ 50 h 281"/>
                <a:gd name="T28" fmla="*/ 83 w 155"/>
                <a:gd name="T29" fmla="*/ 22 h 28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55" h="281">
                  <a:moveTo>
                    <a:pt x="83" y="22"/>
                  </a:moveTo>
                  <a:cubicBezTo>
                    <a:pt x="81" y="27"/>
                    <a:pt x="78" y="30"/>
                    <a:pt x="75" y="34"/>
                  </a:cubicBezTo>
                  <a:cubicBezTo>
                    <a:pt x="70" y="42"/>
                    <a:pt x="61" y="48"/>
                    <a:pt x="56" y="48"/>
                  </a:cubicBezTo>
                  <a:cubicBezTo>
                    <a:pt x="55" y="48"/>
                    <a:pt x="54" y="48"/>
                    <a:pt x="53" y="47"/>
                  </a:cubicBezTo>
                  <a:cubicBezTo>
                    <a:pt x="50" y="48"/>
                    <a:pt x="46" y="49"/>
                    <a:pt x="41" y="49"/>
                  </a:cubicBezTo>
                  <a:cubicBezTo>
                    <a:pt x="40" y="49"/>
                    <a:pt x="38" y="49"/>
                    <a:pt x="36" y="48"/>
                  </a:cubicBezTo>
                  <a:cubicBezTo>
                    <a:pt x="35" y="49"/>
                    <a:pt x="34" y="49"/>
                    <a:pt x="32" y="49"/>
                  </a:cubicBezTo>
                  <a:cubicBezTo>
                    <a:pt x="32" y="49"/>
                    <a:pt x="31" y="49"/>
                    <a:pt x="30" y="49"/>
                  </a:cubicBezTo>
                  <a:cubicBezTo>
                    <a:pt x="30" y="57"/>
                    <a:pt x="34" y="69"/>
                    <a:pt x="45" y="83"/>
                  </a:cubicBezTo>
                  <a:cubicBezTo>
                    <a:pt x="63" y="107"/>
                    <a:pt x="77" y="123"/>
                    <a:pt x="77" y="123"/>
                  </a:cubicBezTo>
                  <a:cubicBezTo>
                    <a:pt x="77" y="123"/>
                    <a:pt x="58" y="212"/>
                    <a:pt x="29" y="247"/>
                  </a:cubicBezTo>
                  <a:cubicBezTo>
                    <a:pt x="0" y="281"/>
                    <a:pt x="73" y="267"/>
                    <a:pt x="82" y="272"/>
                  </a:cubicBezTo>
                  <a:cubicBezTo>
                    <a:pt x="82" y="272"/>
                    <a:pt x="118" y="188"/>
                    <a:pt x="123" y="138"/>
                  </a:cubicBezTo>
                  <a:cubicBezTo>
                    <a:pt x="123" y="138"/>
                    <a:pt x="153" y="76"/>
                    <a:pt x="154" y="50"/>
                  </a:cubicBezTo>
                  <a:cubicBezTo>
                    <a:pt x="155" y="34"/>
                    <a:pt x="107" y="0"/>
                    <a:pt x="83" y="22"/>
                  </a:cubicBezTo>
                </a:path>
              </a:pathLst>
            </a:custGeom>
            <a:solidFill>
              <a:srgbClr val="F9F6E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823" name="Freeform 59"/>
            <p:cNvSpPr/>
            <p:nvPr userDrawn="1"/>
          </p:nvSpPr>
          <p:spPr bwMode="auto">
            <a:xfrm>
              <a:off x="2509838" y="3625850"/>
              <a:ext cx="195263" cy="201613"/>
            </a:xfrm>
            <a:custGeom>
              <a:gdLst>
                <a:gd name="T0" fmla="*/ 27 w 123"/>
                <a:gd name="T1" fmla="*/ 9 h 127"/>
                <a:gd name="T2" fmla="*/ 1 w 123"/>
                <a:gd name="T3" fmla="*/ 107 h 127"/>
                <a:gd name="T4" fmla="*/ 95 w 123"/>
                <a:gd name="T5" fmla="*/ 121 h 127"/>
                <a:gd name="T6" fmla="*/ 115 w 123"/>
                <a:gd name="T7" fmla="*/ 19 h 127"/>
                <a:gd name="T8" fmla="*/ 27 w 123"/>
                <a:gd name="T9" fmla="*/ 9 h 127"/>
              </a:gdLst>
              <a:cxnLst>
                <a:cxn ang="0">
                  <a:pos x="T0" y="T1"/>
                </a:cxn>
                <a:cxn ang="0">
                  <a:pos x="T2" y="T3"/>
                </a:cxn>
                <a:cxn ang="0">
                  <a:pos x="T4" y="T5"/>
                </a:cxn>
                <a:cxn ang="0">
                  <a:pos x="T6" y="T7"/>
                </a:cxn>
                <a:cxn ang="0">
                  <a:pos x="T8" y="T9"/>
                </a:cxn>
              </a:cxnLst>
              <a:rect l="0" t="0" r="r" b="b"/>
              <a:pathLst>
                <a:path w="123" h="127">
                  <a:moveTo>
                    <a:pt x="27" y="9"/>
                  </a:moveTo>
                  <a:cubicBezTo>
                    <a:pt x="27" y="9"/>
                    <a:pt x="3" y="87"/>
                    <a:pt x="1" y="107"/>
                  </a:cubicBezTo>
                  <a:cubicBezTo>
                    <a:pt x="0" y="126"/>
                    <a:pt x="87" y="127"/>
                    <a:pt x="95" y="121"/>
                  </a:cubicBezTo>
                  <a:cubicBezTo>
                    <a:pt x="104" y="115"/>
                    <a:pt x="123" y="22"/>
                    <a:pt x="115" y="19"/>
                  </a:cubicBezTo>
                  <a:cubicBezTo>
                    <a:pt x="107" y="17"/>
                    <a:pt x="29" y="0"/>
                    <a:pt x="27" y="9"/>
                  </a:cubicBezTo>
                </a:path>
              </a:pathLst>
            </a:custGeom>
            <a:solidFill>
              <a:schemeClr val="accent6">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824" name="Freeform 60"/>
            <p:cNvSpPr/>
            <p:nvPr userDrawn="1"/>
          </p:nvSpPr>
          <p:spPr bwMode="auto">
            <a:xfrm>
              <a:off x="2541588" y="2549525"/>
              <a:ext cx="277813" cy="1152525"/>
            </a:xfrm>
            <a:custGeom>
              <a:gdLst>
                <a:gd name="T0" fmla="*/ 0 w 175"/>
                <a:gd name="T1" fmla="*/ 693 h 726"/>
                <a:gd name="T2" fmla="*/ 39 w 175"/>
                <a:gd name="T3" fmla="*/ 716 h 726"/>
                <a:gd name="T4" fmla="*/ 95 w 175"/>
                <a:gd name="T5" fmla="*/ 699 h 726"/>
                <a:gd name="T6" fmla="*/ 175 w 175"/>
                <a:gd name="T7" fmla="*/ 124 h 726"/>
                <a:gd name="T8" fmla="*/ 53 w 175"/>
                <a:gd name="T9" fmla="*/ 38 h 726"/>
                <a:gd name="T10" fmla="*/ 69 w 175"/>
                <a:gd name="T11" fmla="*/ 353 h 726"/>
                <a:gd name="T12" fmla="*/ 0 w 175"/>
                <a:gd name="T13" fmla="*/ 693 h 726"/>
              </a:gdLst>
              <a:cxnLst>
                <a:cxn ang="0">
                  <a:pos x="T0" y="T1"/>
                </a:cxn>
                <a:cxn ang="0">
                  <a:pos x="T2" y="T3"/>
                </a:cxn>
                <a:cxn ang="0">
                  <a:pos x="T4" y="T5"/>
                </a:cxn>
                <a:cxn ang="0">
                  <a:pos x="T6" y="T7"/>
                </a:cxn>
                <a:cxn ang="0">
                  <a:pos x="T8" y="T9"/>
                </a:cxn>
                <a:cxn ang="0">
                  <a:pos x="T10" y="T11"/>
                </a:cxn>
                <a:cxn ang="0">
                  <a:pos x="T12" y="T13"/>
                </a:cxn>
              </a:cxnLst>
              <a:rect l="0" t="0" r="r" b="b"/>
              <a:pathLst>
                <a:path w="175" h="726">
                  <a:moveTo>
                    <a:pt x="0" y="693"/>
                  </a:moveTo>
                  <a:cubicBezTo>
                    <a:pt x="0" y="693"/>
                    <a:pt x="14" y="707"/>
                    <a:pt x="39" y="716"/>
                  </a:cubicBezTo>
                  <a:cubicBezTo>
                    <a:pt x="63" y="726"/>
                    <a:pt x="95" y="699"/>
                    <a:pt x="95" y="699"/>
                  </a:cubicBezTo>
                  <a:cubicBezTo>
                    <a:pt x="129" y="620"/>
                    <a:pt x="175" y="124"/>
                    <a:pt x="175" y="124"/>
                  </a:cubicBezTo>
                  <a:cubicBezTo>
                    <a:pt x="175" y="124"/>
                    <a:pt x="62" y="0"/>
                    <a:pt x="53" y="38"/>
                  </a:cubicBezTo>
                  <a:cubicBezTo>
                    <a:pt x="44" y="77"/>
                    <a:pt x="83" y="249"/>
                    <a:pt x="69" y="353"/>
                  </a:cubicBezTo>
                  <a:lnTo>
                    <a:pt x="0" y="693"/>
                  </a:lnTo>
                  <a:close/>
                </a:path>
              </a:pathLst>
            </a:custGeom>
            <a:solidFill>
              <a:schemeClr val="accent4">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825" name="Freeform 61"/>
            <p:cNvSpPr/>
            <p:nvPr userDrawn="1"/>
          </p:nvSpPr>
          <p:spPr bwMode="auto">
            <a:xfrm>
              <a:off x="2636838" y="3627438"/>
              <a:ext cx="333375" cy="207963"/>
            </a:xfrm>
            <a:custGeom>
              <a:gdLst>
                <a:gd name="T0" fmla="*/ 97 w 211"/>
                <a:gd name="T1" fmla="*/ 19 h 131"/>
                <a:gd name="T2" fmla="*/ 136 w 211"/>
                <a:gd name="T3" fmla="*/ 81 h 131"/>
                <a:gd name="T4" fmla="*/ 206 w 211"/>
                <a:gd name="T5" fmla="*/ 85 h 131"/>
                <a:gd name="T6" fmla="*/ 211 w 211"/>
                <a:gd name="T7" fmla="*/ 119 h 131"/>
                <a:gd name="T8" fmla="*/ 105 w 211"/>
                <a:gd name="T9" fmla="*/ 129 h 131"/>
                <a:gd name="T10" fmla="*/ 2 w 211"/>
                <a:gd name="T11" fmla="*/ 120 h 131"/>
                <a:gd name="T12" fmla="*/ 28 w 211"/>
                <a:gd name="T13" fmla="*/ 14 h 131"/>
                <a:gd name="T14" fmla="*/ 97 w 211"/>
                <a:gd name="T15" fmla="*/ 19 h 13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11" h="131">
                  <a:moveTo>
                    <a:pt x="97" y="19"/>
                  </a:moveTo>
                  <a:cubicBezTo>
                    <a:pt x="97" y="19"/>
                    <a:pt x="128" y="76"/>
                    <a:pt x="136" y="81"/>
                  </a:cubicBezTo>
                  <a:cubicBezTo>
                    <a:pt x="144" y="86"/>
                    <a:pt x="201" y="81"/>
                    <a:pt x="206" y="85"/>
                  </a:cubicBezTo>
                  <a:cubicBezTo>
                    <a:pt x="211" y="90"/>
                    <a:pt x="211" y="119"/>
                    <a:pt x="211" y="119"/>
                  </a:cubicBezTo>
                  <a:cubicBezTo>
                    <a:pt x="198" y="124"/>
                    <a:pt x="130" y="129"/>
                    <a:pt x="105" y="129"/>
                  </a:cubicBezTo>
                  <a:cubicBezTo>
                    <a:pt x="80" y="128"/>
                    <a:pt x="17" y="131"/>
                    <a:pt x="2" y="120"/>
                  </a:cubicBezTo>
                  <a:cubicBezTo>
                    <a:pt x="0" y="113"/>
                    <a:pt x="22" y="24"/>
                    <a:pt x="28" y="14"/>
                  </a:cubicBezTo>
                  <a:cubicBezTo>
                    <a:pt x="34" y="5"/>
                    <a:pt x="94" y="0"/>
                    <a:pt x="97" y="19"/>
                  </a:cubicBezTo>
                </a:path>
              </a:pathLst>
            </a:custGeom>
            <a:solidFill>
              <a:schemeClr val="accent6">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826" name="Freeform 62"/>
            <p:cNvSpPr/>
            <p:nvPr userDrawn="1"/>
          </p:nvSpPr>
          <p:spPr bwMode="auto">
            <a:xfrm>
              <a:off x="2609851" y="2543175"/>
              <a:ext cx="388938" cy="1184275"/>
            </a:xfrm>
            <a:custGeom>
              <a:gdLst>
                <a:gd name="T0" fmla="*/ 245 w 246"/>
                <a:gd name="T1" fmla="*/ 19 h 746"/>
                <a:gd name="T2" fmla="*/ 225 w 246"/>
                <a:gd name="T3" fmla="*/ 403 h 746"/>
                <a:gd name="T4" fmla="*/ 144 w 246"/>
                <a:gd name="T5" fmla="*/ 664 h 746"/>
                <a:gd name="T6" fmla="*/ 142 w 246"/>
                <a:gd name="T7" fmla="*/ 689 h 746"/>
                <a:gd name="T8" fmla="*/ 118 w 246"/>
                <a:gd name="T9" fmla="*/ 735 h 746"/>
                <a:gd name="T10" fmla="*/ 34 w 246"/>
                <a:gd name="T11" fmla="*/ 719 h 746"/>
                <a:gd name="T12" fmla="*/ 72 w 246"/>
                <a:gd name="T13" fmla="*/ 562 h 746"/>
                <a:gd name="T14" fmla="*/ 106 w 246"/>
                <a:gd name="T15" fmla="*/ 136 h 746"/>
                <a:gd name="T16" fmla="*/ 14 w 246"/>
                <a:gd name="T17" fmla="*/ 63 h 746"/>
                <a:gd name="T18" fmla="*/ 0 w 246"/>
                <a:gd name="T19" fmla="*/ 4 h 746"/>
                <a:gd name="T20" fmla="*/ 245 w 246"/>
                <a:gd name="T21" fmla="*/ 19 h 7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6" h="746">
                  <a:moveTo>
                    <a:pt x="245" y="19"/>
                  </a:moveTo>
                  <a:cubicBezTo>
                    <a:pt x="245" y="19"/>
                    <a:pt x="246" y="333"/>
                    <a:pt x="225" y="403"/>
                  </a:cubicBezTo>
                  <a:cubicBezTo>
                    <a:pt x="204" y="473"/>
                    <a:pt x="149" y="649"/>
                    <a:pt x="144" y="664"/>
                  </a:cubicBezTo>
                  <a:cubicBezTo>
                    <a:pt x="144" y="664"/>
                    <a:pt x="144" y="681"/>
                    <a:pt x="142" y="689"/>
                  </a:cubicBezTo>
                  <a:cubicBezTo>
                    <a:pt x="141" y="698"/>
                    <a:pt x="127" y="729"/>
                    <a:pt x="118" y="735"/>
                  </a:cubicBezTo>
                  <a:cubicBezTo>
                    <a:pt x="109" y="742"/>
                    <a:pt x="47" y="746"/>
                    <a:pt x="34" y="719"/>
                  </a:cubicBezTo>
                  <a:cubicBezTo>
                    <a:pt x="34" y="719"/>
                    <a:pt x="61" y="607"/>
                    <a:pt x="72" y="562"/>
                  </a:cubicBezTo>
                  <a:cubicBezTo>
                    <a:pt x="83" y="517"/>
                    <a:pt x="111" y="238"/>
                    <a:pt x="106" y="136"/>
                  </a:cubicBezTo>
                  <a:cubicBezTo>
                    <a:pt x="106" y="136"/>
                    <a:pt x="24" y="91"/>
                    <a:pt x="14" y="63"/>
                  </a:cubicBezTo>
                  <a:cubicBezTo>
                    <a:pt x="5" y="38"/>
                    <a:pt x="0" y="8"/>
                    <a:pt x="0" y="4"/>
                  </a:cubicBezTo>
                  <a:cubicBezTo>
                    <a:pt x="0" y="0"/>
                    <a:pt x="245" y="19"/>
                    <a:pt x="245" y="19"/>
                  </a:cubicBezTo>
                </a:path>
              </a:pathLst>
            </a:custGeom>
            <a:solidFill>
              <a:schemeClr val="accent4"/>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827" name="Freeform 63"/>
            <p:cNvSpPr/>
            <p:nvPr userDrawn="1"/>
          </p:nvSpPr>
          <p:spPr bwMode="auto">
            <a:xfrm>
              <a:off x="2424113" y="1554163"/>
              <a:ext cx="957263" cy="1116013"/>
            </a:xfrm>
            <a:custGeom>
              <a:gdLst>
                <a:gd name="T0" fmla="*/ 97 w 604"/>
                <a:gd name="T1" fmla="*/ 650 h 703"/>
                <a:gd name="T2" fmla="*/ 94 w 604"/>
                <a:gd name="T3" fmla="*/ 384 h 703"/>
                <a:gd name="T4" fmla="*/ 28 w 604"/>
                <a:gd name="T5" fmla="*/ 102 h 703"/>
                <a:gd name="T6" fmla="*/ 82 w 604"/>
                <a:gd name="T7" fmla="*/ 102 h 703"/>
                <a:gd name="T8" fmla="*/ 167 w 604"/>
                <a:gd name="T9" fmla="*/ 106 h 703"/>
                <a:gd name="T10" fmla="*/ 234 w 604"/>
                <a:gd name="T11" fmla="*/ 113 h 703"/>
                <a:gd name="T12" fmla="*/ 390 w 604"/>
                <a:gd name="T13" fmla="*/ 196 h 703"/>
                <a:gd name="T14" fmla="*/ 529 w 604"/>
                <a:gd name="T15" fmla="*/ 20 h 703"/>
                <a:gd name="T16" fmla="*/ 602 w 604"/>
                <a:gd name="T17" fmla="*/ 30 h 703"/>
                <a:gd name="T18" fmla="*/ 482 w 604"/>
                <a:gd name="T19" fmla="*/ 258 h 703"/>
                <a:gd name="T20" fmla="*/ 313 w 604"/>
                <a:gd name="T21" fmla="*/ 267 h 703"/>
                <a:gd name="T22" fmla="*/ 374 w 604"/>
                <a:gd name="T23" fmla="*/ 666 h 703"/>
                <a:gd name="T24" fmla="*/ 97 w 604"/>
                <a:gd name="T25" fmla="*/ 650 h 70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04" h="703">
                  <a:moveTo>
                    <a:pt x="97" y="650"/>
                  </a:moveTo>
                  <a:cubicBezTo>
                    <a:pt x="97" y="650"/>
                    <a:pt x="125" y="491"/>
                    <a:pt x="94" y="384"/>
                  </a:cubicBezTo>
                  <a:cubicBezTo>
                    <a:pt x="63" y="276"/>
                    <a:pt x="0" y="152"/>
                    <a:pt x="28" y="102"/>
                  </a:cubicBezTo>
                  <a:cubicBezTo>
                    <a:pt x="28" y="102"/>
                    <a:pt x="52" y="96"/>
                    <a:pt x="82" y="102"/>
                  </a:cubicBezTo>
                  <a:cubicBezTo>
                    <a:pt x="112" y="108"/>
                    <a:pt x="167" y="106"/>
                    <a:pt x="167" y="106"/>
                  </a:cubicBezTo>
                  <a:cubicBezTo>
                    <a:pt x="167" y="106"/>
                    <a:pt x="221" y="109"/>
                    <a:pt x="234" y="113"/>
                  </a:cubicBezTo>
                  <a:cubicBezTo>
                    <a:pt x="248" y="116"/>
                    <a:pt x="336" y="187"/>
                    <a:pt x="390" y="196"/>
                  </a:cubicBezTo>
                  <a:cubicBezTo>
                    <a:pt x="443" y="205"/>
                    <a:pt x="518" y="41"/>
                    <a:pt x="529" y="20"/>
                  </a:cubicBezTo>
                  <a:cubicBezTo>
                    <a:pt x="540" y="0"/>
                    <a:pt x="600" y="11"/>
                    <a:pt x="602" y="30"/>
                  </a:cubicBezTo>
                  <a:cubicBezTo>
                    <a:pt x="604" y="50"/>
                    <a:pt x="546" y="224"/>
                    <a:pt x="482" y="258"/>
                  </a:cubicBezTo>
                  <a:cubicBezTo>
                    <a:pt x="418" y="291"/>
                    <a:pt x="313" y="267"/>
                    <a:pt x="313" y="267"/>
                  </a:cubicBezTo>
                  <a:cubicBezTo>
                    <a:pt x="313" y="267"/>
                    <a:pt x="394" y="482"/>
                    <a:pt x="374" y="666"/>
                  </a:cubicBezTo>
                  <a:cubicBezTo>
                    <a:pt x="374" y="666"/>
                    <a:pt x="227" y="703"/>
                    <a:pt x="97" y="650"/>
                  </a:cubicBezTo>
                </a:path>
              </a:pathLst>
            </a:custGeom>
            <a:solidFill>
              <a:schemeClr val="accent3"/>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828" name="Freeform 64"/>
            <p:cNvSpPr/>
            <p:nvPr userDrawn="1"/>
          </p:nvSpPr>
          <p:spPr bwMode="auto">
            <a:xfrm>
              <a:off x="2503488" y="1670050"/>
              <a:ext cx="219075" cy="93663"/>
            </a:xfrm>
            <a:custGeom>
              <a:gdLst>
                <a:gd name="T0" fmla="*/ 138 w 138"/>
                <a:gd name="T1" fmla="*/ 34 h 59"/>
                <a:gd name="T2" fmla="*/ 125 w 138"/>
                <a:gd name="T3" fmla="*/ 2 h 59"/>
                <a:gd name="T4" fmla="*/ 3 w 138"/>
                <a:gd name="T5" fmla="*/ 2 h 59"/>
                <a:gd name="T6" fmla="*/ 3 w 138"/>
                <a:gd name="T7" fmla="*/ 31 h 59"/>
                <a:gd name="T8" fmla="*/ 138 w 138"/>
                <a:gd name="T9" fmla="*/ 34 h 59"/>
              </a:gdLst>
              <a:cxnLst>
                <a:cxn ang="0">
                  <a:pos x="T0" y="T1"/>
                </a:cxn>
                <a:cxn ang="0">
                  <a:pos x="T2" y="T3"/>
                </a:cxn>
                <a:cxn ang="0">
                  <a:pos x="T4" y="T5"/>
                </a:cxn>
                <a:cxn ang="0">
                  <a:pos x="T6" y="T7"/>
                </a:cxn>
                <a:cxn ang="0">
                  <a:pos x="T8" y="T9"/>
                </a:cxn>
              </a:cxnLst>
              <a:rect l="0" t="0" r="r" b="b"/>
              <a:pathLst>
                <a:path w="138" h="59">
                  <a:moveTo>
                    <a:pt x="138" y="34"/>
                  </a:moveTo>
                  <a:cubicBezTo>
                    <a:pt x="138" y="34"/>
                    <a:pt x="129" y="4"/>
                    <a:pt x="125" y="2"/>
                  </a:cubicBezTo>
                  <a:cubicBezTo>
                    <a:pt x="121" y="0"/>
                    <a:pt x="30" y="13"/>
                    <a:pt x="3" y="2"/>
                  </a:cubicBezTo>
                  <a:cubicBezTo>
                    <a:pt x="3" y="2"/>
                    <a:pt x="0" y="18"/>
                    <a:pt x="3" y="31"/>
                  </a:cubicBezTo>
                  <a:cubicBezTo>
                    <a:pt x="3" y="31"/>
                    <a:pt x="35" y="59"/>
                    <a:pt x="138" y="34"/>
                  </a:cubicBezTo>
                </a:path>
              </a:pathLst>
            </a:custGeom>
            <a:solidFill>
              <a:schemeClr val="accent3">
                <a:lumMod val="5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829" name="Freeform 65"/>
            <p:cNvSpPr/>
            <p:nvPr userDrawn="1"/>
          </p:nvSpPr>
          <p:spPr bwMode="auto">
            <a:xfrm>
              <a:off x="2859088" y="1362075"/>
              <a:ext cx="265113" cy="392113"/>
            </a:xfrm>
            <a:custGeom>
              <a:gdLst>
                <a:gd name="T0" fmla="*/ 72 w 168"/>
                <a:gd name="T1" fmla="*/ 14 h 247"/>
                <a:gd name="T2" fmla="*/ 33 w 168"/>
                <a:gd name="T3" fmla="*/ 4 h 247"/>
                <a:gd name="T4" fmla="*/ 45 w 168"/>
                <a:gd name="T5" fmla="*/ 49 h 247"/>
                <a:gd name="T6" fmla="*/ 78 w 168"/>
                <a:gd name="T7" fmla="*/ 89 h 247"/>
                <a:gd name="T8" fmla="*/ 29 w 168"/>
                <a:gd name="T9" fmla="*/ 213 h 247"/>
                <a:gd name="T10" fmla="*/ 83 w 168"/>
                <a:gd name="T11" fmla="*/ 238 h 247"/>
                <a:gd name="T12" fmla="*/ 123 w 168"/>
                <a:gd name="T13" fmla="*/ 104 h 247"/>
                <a:gd name="T14" fmla="*/ 168 w 168"/>
                <a:gd name="T15" fmla="*/ 11 h 247"/>
                <a:gd name="T16" fmla="*/ 72 w 168"/>
                <a:gd name="T17" fmla="*/ 14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8" h="246">
                  <a:moveTo>
                    <a:pt x="72" y="14"/>
                  </a:moveTo>
                  <a:cubicBezTo>
                    <a:pt x="49" y="15"/>
                    <a:pt x="38" y="0"/>
                    <a:pt x="33" y="4"/>
                  </a:cubicBezTo>
                  <a:cubicBezTo>
                    <a:pt x="28" y="8"/>
                    <a:pt x="27" y="25"/>
                    <a:pt x="45" y="49"/>
                  </a:cubicBezTo>
                  <a:cubicBezTo>
                    <a:pt x="64" y="73"/>
                    <a:pt x="78" y="89"/>
                    <a:pt x="78" y="89"/>
                  </a:cubicBezTo>
                  <a:cubicBezTo>
                    <a:pt x="78" y="89"/>
                    <a:pt x="58" y="178"/>
                    <a:pt x="29" y="213"/>
                  </a:cubicBezTo>
                  <a:cubicBezTo>
                    <a:pt x="0" y="247"/>
                    <a:pt x="73" y="233"/>
                    <a:pt x="83" y="238"/>
                  </a:cubicBezTo>
                  <a:cubicBezTo>
                    <a:pt x="83" y="238"/>
                    <a:pt x="118" y="154"/>
                    <a:pt x="123" y="104"/>
                  </a:cubicBezTo>
                  <a:cubicBezTo>
                    <a:pt x="123" y="104"/>
                    <a:pt x="164" y="26"/>
                    <a:pt x="168" y="11"/>
                  </a:cubicBezTo>
                  <a:cubicBezTo>
                    <a:pt x="136" y="14"/>
                    <a:pt x="104" y="12"/>
                    <a:pt x="72" y="14"/>
                  </a:cubicBezTo>
                </a:path>
              </a:pathLst>
            </a:custGeom>
            <a:solidFill>
              <a:srgbClr val="F9F6E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830" name="Freeform 66"/>
            <p:cNvSpPr/>
            <p:nvPr userDrawn="1"/>
          </p:nvSpPr>
          <p:spPr bwMode="auto">
            <a:xfrm>
              <a:off x="2508251" y="1582738"/>
              <a:ext cx="538163" cy="447675"/>
            </a:xfrm>
            <a:custGeom>
              <a:gdLst>
                <a:gd name="T0" fmla="*/ 338 w 340"/>
                <a:gd name="T1" fmla="*/ 31 h 282"/>
                <a:gd name="T2" fmla="*/ 265 w 340"/>
                <a:gd name="T3" fmla="*/ 21 h 282"/>
                <a:gd name="T4" fmla="*/ 126 w 340"/>
                <a:gd name="T5" fmla="*/ 196 h 282"/>
                <a:gd name="T6" fmla="*/ 0 w 340"/>
                <a:gd name="T7" fmla="*/ 131 h 282"/>
                <a:gd name="T8" fmla="*/ 27 w 340"/>
                <a:gd name="T9" fmla="*/ 183 h 282"/>
                <a:gd name="T10" fmla="*/ 70 w 340"/>
                <a:gd name="T11" fmla="*/ 271 h 282"/>
                <a:gd name="T12" fmla="*/ 218 w 340"/>
                <a:gd name="T13" fmla="*/ 258 h 282"/>
                <a:gd name="T14" fmla="*/ 338 w 340"/>
                <a:gd name="T15" fmla="*/ 31 h 28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40" h="282">
                  <a:moveTo>
                    <a:pt x="338" y="31"/>
                  </a:moveTo>
                  <a:cubicBezTo>
                    <a:pt x="336" y="11"/>
                    <a:pt x="277" y="0"/>
                    <a:pt x="265" y="21"/>
                  </a:cubicBezTo>
                  <a:cubicBezTo>
                    <a:pt x="254" y="41"/>
                    <a:pt x="180" y="206"/>
                    <a:pt x="126" y="196"/>
                  </a:cubicBezTo>
                  <a:cubicBezTo>
                    <a:pt x="88" y="190"/>
                    <a:pt x="34" y="153"/>
                    <a:pt x="0" y="131"/>
                  </a:cubicBezTo>
                  <a:cubicBezTo>
                    <a:pt x="9" y="148"/>
                    <a:pt x="17" y="166"/>
                    <a:pt x="27" y="183"/>
                  </a:cubicBezTo>
                  <a:cubicBezTo>
                    <a:pt x="44" y="211"/>
                    <a:pt x="58" y="241"/>
                    <a:pt x="70" y="271"/>
                  </a:cubicBezTo>
                  <a:cubicBezTo>
                    <a:pt x="103" y="276"/>
                    <a:pt x="171" y="282"/>
                    <a:pt x="218" y="258"/>
                  </a:cubicBezTo>
                  <a:cubicBezTo>
                    <a:pt x="282" y="224"/>
                    <a:pt x="340" y="50"/>
                    <a:pt x="338" y="31"/>
                  </a:cubicBezTo>
                </a:path>
              </a:pathLst>
            </a:custGeom>
            <a:solidFill>
              <a:schemeClr val="accent3"/>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831" name="Freeform 67"/>
            <p:cNvSpPr/>
            <p:nvPr userDrawn="1"/>
          </p:nvSpPr>
          <p:spPr bwMode="auto">
            <a:xfrm>
              <a:off x="2451101" y="1036638"/>
              <a:ext cx="415925" cy="622300"/>
            </a:xfrm>
            <a:custGeom>
              <a:gdLst>
                <a:gd name="T0" fmla="*/ 192 w 262"/>
                <a:gd name="T1" fmla="*/ 105 h 392"/>
                <a:gd name="T2" fmla="*/ 214 w 262"/>
                <a:gd name="T3" fmla="*/ 222 h 392"/>
                <a:gd name="T4" fmla="*/ 247 w 262"/>
                <a:gd name="T5" fmla="*/ 320 h 392"/>
                <a:gd name="T6" fmla="*/ 93 w 262"/>
                <a:gd name="T7" fmla="*/ 362 h 392"/>
                <a:gd name="T8" fmla="*/ 5 w 262"/>
                <a:gd name="T9" fmla="*/ 143 h 392"/>
                <a:gd name="T10" fmla="*/ 192 w 262"/>
                <a:gd name="T11" fmla="*/ 105 h 392"/>
              </a:gdLst>
              <a:cxnLst>
                <a:cxn ang="0">
                  <a:pos x="T0" y="T1"/>
                </a:cxn>
                <a:cxn ang="0">
                  <a:pos x="T2" y="T3"/>
                </a:cxn>
                <a:cxn ang="0">
                  <a:pos x="T4" y="T5"/>
                </a:cxn>
                <a:cxn ang="0">
                  <a:pos x="T6" y="T7"/>
                </a:cxn>
                <a:cxn ang="0">
                  <a:pos x="T8" y="T9"/>
                </a:cxn>
                <a:cxn ang="0">
                  <a:pos x="T10" y="T11"/>
                </a:cxn>
              </a:cxnLst>
              <a:rect l="0" t="0" r="r" b="b"/>
              <a:pathLst>
                <a:path w="262" h="392">
                  <a:moveTo>
                    <a:pt x="192" y="105"/>
                  </a:moveTo>
                  <a:cubicBezTo>
                    <a:pt x="192" y="105"/>
                    <a:pt x="193" y="153"/>
                    <a:pt x="214" y="222"/>
                  </a:cubicBezTo>
                  <a:cubicBezTo>
                    <a:pt x="236" y="292"/>
                    <a:pt x="244" y="305"/>
                    <a:pt x="247" y="320"/>
                  </a:cubicBezTo>
                  <a:cubicBezTo>
                    <a:pt x="262" y="392"/>
                    <a:pt x="129" y="390"/>
                    <a:pt x="93" y="362"/>
                  </a:cubicBezTo>
                  <a:cubicBezTo>
                    <a:pt x="57" y="334"/>
                    <a:pt x="11" y="175"/>
                    <a:pt x="5" y="143"/>
                  </a:cubicBezTo>
                  <a:cubicBezTo>
                    <a:pt x="0" y="111"/>
                    <a:pt x="141" y="0"/>
                    <a:pt x="192" y="105"/>
                  </a:cubicBezTo>
                </a:path>
              </a:pathLst>
            </a:custGeom>
            <a:solidFill>
              <a:srgbClr val="F9F6E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832" name="Freeform 68"/>
            <p:cNvSpPr/>
            <p:nvPr userDrawn="1"/>
          </p:nvSpPr>
          <p:spPr bwMode="auto">
            <a:xfrm>
              <a:off x="2293938" y="965200"/>
              <a:ext cx="590550" cy="644525"/>
            </a:xfrm>
            <a:custGeom>
              <a:gdLst>
                <a:gd name="T0" fmla="*/ 169 w 372"/>
                <a:gd name="T1" fmla="*/ 323 h 406"/>
                <a:gd name="T2" fmla="*/ 187 w 372"/>
                <a:gd name="T3" fmla="*/ 233 h 406"/>
                <a:gd name="T4" fmla="*/ 184 w 372"/>
                <a:gd name="T5" fmla="*/ 190 h 406"/>
                <a:gd name="T6" fmla="*/ 220 w 372"/>
                <a:gd name="T7" fmla="*/ 163 h 406"/>
                <a:gd name="T8" fmla="*/ 262 w 372"/>
                <a:gd name="T9" fmla="*/ 158 h 406"/>
                <a:gd name="T10" fmla="*/ 312 w 372"/>
                <a:gd name="T11" fmla="*/ 152 h 406"/>
                <a:gd name="T12" fmla="*/ 303 w 372"/>
                <a:gd name="T13" fmla="*/ 44 h 406"/>
                <a:gd name="T14" fmla="*/ 185 w 372"/>
                <a:gd name="T15" fmla="*/ 22 h 406"/>
                <a:gd name="T16" fmla="*/ 69 w 372"/>
                <a:gd name="T17" fmla="*/ 138 h 406"/>
                <a:gd name="T18" fmla="*/ 64 w 372"/>
                <a:gd name="T19" fmla="*/ 116 h 406"/>
                <a:gd name="T20" fmla="*/ 63 w 372"/>
                <a:gd name="T21" fmla="*/ 139 h 406"/>
                <a:gd name="T22" fmla="*/ 40 w 372"/>
                <a:gd name="T23" fmla="*/ 137 h 406"/>
                <a:gd name="T24" fmla="*/ 58 w 372"/>
                <a:gd name="T25" fmla="*/ 154 h 406"/>
                <a:gd name="T26" fmla="*/ 76 w 372"/>
                <a:gd name="T27" fmla="*/ 308 h 406"/>
                <a:gd name="T28" fmla="*/ 142 w 372"/>
                <a:gd name="T29" fmla="*/ 381 h 406"/>
                <a:gd name="T30" fmla="*/ 162 w 372"/>
                <a:gd name="T31" fmla="*/ 374 h 406"/>
                <a:gd name="T32" fmla="*/ 179 w 372"/>
                <a:gd name="T33" fmla="*/ 391 h 406"/>
                <a:gd name="T34" fmla="*/ 169 w 372"/>
                <a:gd name="T35" fmla="*/ 323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72" h="406">
                  <a:moveTo>
                    <a:pt x="169" y="323"/>
                  </a:moveTo>
                  <a:cubicBezTo>
                    <a:pt x="169" y="323"/>
                    <a:pt x="205" y="299"/>
                    <a:pt x="187" y="233"/>
                  </a:cubicBezTo>
                  <a:cubicBezTo>
                    <a:pt x="181" y="209"/>
                    <a:pt x="184" y="190"/>
                    <a:pt x="184" y="190"/>
                  </a:cubicBezTo>
                  <a:cubicBezTo>
                    <a:pt x="184" y="190"/>
                    <a:pt x="176" y="204"/>
                    <a:pt x="220" y="163"/>
                  </a:cubicBezTo>
                  <a:cubicBezTo>
                    <a:pt x="227" y="156"/>
                    <a:pt x="244" y="157"/>
                    <a:pt x="262" y="158"/>
                  </a:cubicBezTo>
                  <a:cubicBezTo>
                    <a:pt x="281" y="160"/>
                    <a:pt x="301" y="161"/>
                    <a:pt x="312" y="152"/>
                  </a:cubicBezTo>
                  <a:cubicBezTo>
                    <a:pt x="334" y="136"/>
                    <a:pt x="372" y="66"/>
                    <a:pt x="303" y="44"/>
                  </a:cubicBezTo>
                  <a:cubicBezTo>
                    <a:pt x="232" y="20"/>
                    <a:pt x="154" y="0"/>
                    <a:pt x="185" y="22"/>
                  </a:cubicBezTo>
                  <a:cubicBezTo>
                    <a:pt x="305" y="104"/>
                    <a:pt x="110" y="83"/>
                    <a:pt x="69" y="138"/>
                  </a:cubicBezTo>
                  <a:cubicBezTo>
                    <a:pt x="69" y="138"/>
                    <a:pt x="75" y="116"/>
                    <a:pt x="64" y="116"/>
                  </a:cubicBezTo>
                  <a:cubicBezTo>
                    <a:pt x="43" y="115"/>
                    <a:pt x="63" y="139"/>
                    <a:pt x="63" y="139"/>
                  </a:cubicBezTo>
                  <a:cubicBezTo>
                    <a:pt x="63" y="139"/>
                    <a:pt x="49" y="120"/>
                    <a:pt x="40" y="137"/>
                  </a:cubicBezTo>
                  <a:cubicBezTo>
                    <a:pt x="32" y="153"/>
                    <a:pt x="58" y="154"/>
                    <a:pt x="58" y="154"/>
                  </a:cubicBezTo>
                  <a:cubicBezTo>
                    <a:pt x="58" y="154"/>
                    <a:pt x="0" y="230"/>
                    <a:pt x="76" y="308"/>
                  </a:cubicBezTo>
                  <a:cubicBezTo>
                    <a:pt x="76" y="308"/>
                    <a:pt x="140" y="367"/>
                    <a:pt x="142" y="381"/>
                  </a:cubicBezTo>
                  <a:cubicBezTo>
                    <a:pt x="144" y="394"/>
                    <a:pt x="162" y="374"/>
                    <a:pt x="162" y="374"/>
                  </a:cubicBezTo>
                  <a:cubicBezTo>
                    <a:pt x="162" y="374"/>
                    <a:pt x="149" y="406"/>
                    <a:pt x="179" y="391"/>
                  </a:cubicBezTo>
                  <a:cubicBezTo>
                    <a:pt x="228" y="364"/>
                    <a:pt x="169" y="323"/>
                    <a:pt x="169" y="323"/>
                  </a:cubicBezTo>
                </a:path>
              </a:pathLst>
            </a:custGeom>
            <a:solidFill>
              <a:schemeClr val="tx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833" name="Freeform 69"/>
            <p:cNvSpPr/>
            <p:nvPr userDrawn="1"/>
          </p:nvSpPr>
          <p:spPr bwMode="auto">
            <a:xfrm>
              <a:off x="2489201" y="1387475"/>
              <a:ext cx="134938" cy="138113"/>
            </a:xfrm>
            <a:custGeom>
              <a:gdLst>
                <a:gd name="T0" fmla="*/ 66 w 85"/>
                <a:gd name="T1" fmla="*/ 18 h 87"/>
                <a:gd name="T2" fmla="*/ 22 w 85"/>
                <a:gd name="T3" fmla="*/ 14 h 87"/>
                <a:gd name="T4" fmla="*/ 76 w 85"/>
                <a:gd name="T5" fmla="*/ 51 h 87"/>
                <a:gd name="T6" fmla="*/ 66 w 85"/>
                <a:gd name="T7" fmla="*/ 18 h 87"/>
              </a:gdLst>
              <a:cxnLst>
                <a:cxn ang="0">
                  <a:pos x="T0" y="T1"/>
                </a:cxn>
                <a:cxn ang="0">
                  <a:pos x="T2" y="T3"/>
                </a:cxn>
                <a:cxn ang="0">
                  <a:pos x="T4" y="T5"/>
                </a:cxn>
                <a:cxn ang="0">
                  <a:pos x="T6" y="T7"/>
                </a:cxn>
              </a:cxnLst>
              <a:rect l="0" t="0" r="r" b="b"/>
              <a:pathLst>
                <a:path w="85" h="87">
                  <a:moveTo>
                    <a:pt x="66" y="18"/>
                  </a:moveTo>
                  <a:cubicBezTo>
                    <a:pt x="66" y="18"/>
                    <a:pt x="45" y="0"/>
                    <a:pt x="22" y="14"/>
                  </a:cubicBezTo>
                  <a:cubicBezTo>
                    <a:pt x="0" y="29"/>
                    <a:pt x="30" y="87"/>
                    <a:pt x="76" y="51"/>
                  </a:cubicBezTo>
                  <a:cubicBezTo>
                    <a:pt x="76" y="51"/>
                    <a:pt x="85" y="42"/>
                    <a:pt x="66" y="18"/>
                  </a:cubicBezTo>
                </a:path>
              </a:pathLst>
            </a:custGeom>
            <a:solidFill>
              <a:srgbClr val="F9F6E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834" name="Freeform 70"/>
            <p:cNvSpPr/>
            <p:nvPr userDrawn="1"/>
          </p:nvSpPr>
          <p:spPr bwMode="auto">
            <a:xfrm>
              <a:off x="2513013" y="1408113"/>
              <a:ext cx="15875" cy="26988"/>
            </a:xfrm>
            <a:custGeom>
              <a:gdLst>
                <a:gd name="T0" fmla="*/ 10 w 10"/>
                <a:gd name="T1" fmla="*/ 0 h 17"/>
                <a:gd name="T2" fmla="*/ 7 w 10"/>
                <a:gd name="T3" fmla="*/ 1 h 17"/>
                <a:gd name="T4" fmla="*/ 0 w 10"/>
                <a:gd name="T5" fmla="*/ 17 h 17"/>
                <a:gd name="T6" fmla="*/ 7 w 10"/>
                <a:gd name="T7" fmla="*/ 1 h 17"/>
                <a:gd name="T8" fmla="*/ 10 w 10"/>
                <a:gd name="T9" fmla="*/ 0 h 17"/>
              </a:gdLst>
              <a:cxnLst>
                <a:cxn ang="0">
                  <a:pos x="T0" y="T1"/>
                </a:cxn>
                <a:cxn ang="0">
                  <a:pos x="T2" y="T3"/>
                </a:cxn>
                <a:cxn ang="0">
                  <a:pos x="T4" y="T5"/>
                </a:cxn>
                <a:cxn ang="0">
                  <a:pos x="T6" y="T7"/>
                </a:cxn>
                <a:cxn ang="0">
                  <a:pos x="T8" y="T9"/>
                </a:cxn>
              </a:cxnLst>
              <a:rect l="0" t="0" r="r" b="b"/>
              <a:pathLst>
                <a:path w="10" h="17">
                  <a:moveTo>
                    <a:pt x="10" y="0"/>
                  </a:moveTo>
                  <a:cubicBezTo>
                    <a:pt x="9" y="0"/>
                    <a:pt x="8" y="1"/>
                    <a:pt x="7" y="1"/>
                  </a:cubicBezTo>
                  <a:cubicBezTo>
                    <a:pt x="2" y="5"/>
                    <a:pt x="0" y="10"/>
                    <a:pt x="0" y="17"/>
                  </a:cubicBezTo>
                  <a:cubicBezTo>
                    <a:pt x="0" y="10"/>
                    <a:pt x="2" y="5"/>
                    <a:pt x="7" y="1"/>
                  </a:cubicBezTo>
                  <a:cubicBezTo>
                    <a:pt x="8" y="1"/>
                    <a:pt x="9" y="0"/>
                    <a:pt x="10" y="0"/>
                  </a:cubicBezTo>
                </a:path>
              </a:pathLst>
            </a:custGeom>
            <a:solidFill>
              <a:srgbClr val="603C3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835" name="Freeform 71"/>
            <p:cNvSpPr>
              <a:spLocks noEditPoints="1"/>
            </p:cNvSpPr>
            <p:nvPr userDrawn="1"/>
          </p:nvSpPr>
          <p:spPr bwMode="auto">
            <a:xfrm>
              <a:off x="2513013" y="1401763"/>
              <a:ext cx="106363" cy="84138"/>
            </a:xfrm>
            <a:custGeom>
              <a:gdLst>
                <a:gd name="T0" fmla="*/ 33 w 67"/>
                <a:gd name="T1" fmla="*/ 43 h 53"/>
                <a:gd name="T2" fmla="*/ 11 w 67"/>
                <a:gd name="T3" fmla="*/ 22 h 53"/>
                <a:gd name="T4" fmla="*/ 46 w 67"/>
                <a:gd name="T5" fmla="*/ 37 h 53"/>
                <a:gd name="T6" fmla="*/ 56 w 67"/>
                <a:gd name="T7" fmla="*/ 36 h 53"/>
                <a:gd name="T8" fmla="*/ 33 w 67"/>
                <a:gd name="T9" fmla="*/ 43 h 53"/>
                <a:gd name="T10" fmla="*/ 25 w 67"/>
                <a:gd name="T11" fmla="*/ 0 h 53"/>
                <a:gd name="T12" fmla="*/ 10 w 67"/>
                <a:gd name="T13" fmla="*/ 4 h 53"/>
                <a:gd name="T14" fmla="*/ 7 w 67"/>
                <a:gd name="T15" fmla="*/ 5 h 53"/>
                <a:gd name="T16" fmla="*/ 0 w 67"/>
                <a:gd name="T17" fmla="*/ 21 h 53"/>
                <a:gd name="T18" fmla="*/ 32 w 67"/>
                <a:gd name="T19" fmla="*/ 53 h 53"/>
                <a:gd name="T20" fmla="*/ 61 w 67"/>
                <a:gd name="T21" fmla="*/ 42 h 53"/>
                <a:gd name="T22" fmla="*/ 61 w 67"/>
                <a:gd name="T23" fmla="*/ 42 h 53"/>
                <a:gd name="T24" fmla="*/ 61 w 67"/>
                <a:gd name="T25" fmla="*/ 42 h 53"/>
                <a:gd name="T26" fmla="*/ 59 w 67"/>
                <a:gd name="T27" fmla="*/ 21 h 53"/>
                <a:gd name="T28" fmla="*/ 59 w 67"/>
                <a:gd name="T29" fmla="*/ 21 h 53"/>
                <a:gd name="T30" fmla="*/ 45 w 67"/>
                <a:gd name="T31" fmla="*/ 27 h 53"/>
                <a:gd name="T32" fmla="*/ 35 w 67"/>
                <a:gd name="T33" fmla="*/ 24 h 53"/>
                <a:gd name="T34" fmla="*/ 28 w 67"/>
                <a:gd name="T35" fmla="*/ 4 h 53"/>
                <a:gd name="T36" fmla="*/ 29 w 67"/>
                <a:gd name="T37" fmla="*/ 0 h 53"/>
                <a:gd name="T38" fmla="*/ 25 w 67"/>
                <a:gd name="T39" fmla="*/ 0 h 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67" h="52">
                  <a:moveTo>
                    <a:pt x="33" y="43"/>
                  </a:moveTo>
                  <a:cubicBezTo>
                    <a:pt x="14" y="43"/>
                    <a:pt x="11" y="22"/>
                    <a:pt x="11" y="22"/>
                  </a:cubicBezTo>
                  <a:cubicBezTo>
                    <a:pt x="19" y="34"/>
                    <a:pt x="35" y="37"/>
                    <a:pt x="46" y="37"/>
                  </a:cubicBezTo>
                  <a:cubicBezTo>
                    <a:pt x="52" y="37"/>
                    <a:pt x="56" y="36"/>
                    <a:pt x="56" y="36"/>
                  </a:cubicBezTo>
                  <a:cubicBezTo>
                    <a:pt x="47" y="41"/>
                    <a:pt x="39" y="43"/>
                    <a:pt x="33" y="43"/>
                  </a:cubicBezTo>
                  <a:moveTo>
                    <a:pt x="25" y="0"/>
                  </a:moveTo>
                  <a:cubicBezTo>
                    <a:pt x="21" y="0"/>
                    <a:pt x="15" y="1"/>
                    <a:pt x="10" y="4"/>
                  </a:cubicBezTo>
                  <a:cubicBezTo>
                    <a:pt x="9" y="4"/>
                    <a:pt x="8" y="5"/>
                    <a:pt x="7" y="5"/>
                  </a:cubicBezTo>
                  <a:cubicBezTo>
                    <a:pt x="2" y="9"/>
                    <a:pt x="0" y="14"/>
                    <a:pt x="0" y="21"/>
                  </a:cubicBezTo>
                  <a:cubicBezTo>
                    <a:pt x="0" y="35"/>
                    <a:pt x="13" y="53"/>
                    <a:pt x="32" y="53"/>
                  </a:cubicBezTo>
                  <a:cubicBezTo>
                    <a:pt x="41" y="53"/>
                    <a:pt x="51" y="50"/>
                    <a:pt x="61" y="42"/>
                  </a:cubicBezTo>
                  <a:cubicBezTo>
                    <a:pt x="61" y="42"/>
                    <a:pt x="61" y="42"/>
                    <a:pt x="61" y="42"/>
                  </a:cubicBezTo>
                  <a:cubicBezTo>
                    <a:pt x="61" y="42"/>
                    <a:pt x="61" y="42"/>
                    <a:pt x="61" y="42"/>
                  </a:cubicBezTo>
                  <a:cubicBezTo>
                    <a:pt x="61" y="42"/>
                    <a:pt x="67" y="36"/>
                    <a:pt x="59" y="21"/>
                  </a:cubicBezTo>
                  <a:cubicBezTo>
                    <a:pt x="59" y="21"/>
                    <a:pt x="59" y="21"/>
                    <a:pt x="59" y="21"/>
                  </a:cubicBezTo>
                  <a:cubicBezTo>
                    <a:pt x="54" y="25"/>
                    <a:pt x="50" y="27"/>
                    <a:pt x="45" y="27"/>
                  </a:cubicBezTo>
                  <a:cubicBezTo>
                    <a:pt x="41" y="27"/>
                    <a:pt x="38" y="26"/>
                    <a:pt x="35" y="24"/>
                  </a:cubicBezTo>
                  <a:cubicBezTo>
                    <a:pt x="28" y="19"/>
                    <a:pt x="27" y="12"/>
                    <a:pt x="28" y="4"/>
                  </a:cubicBezTo>
                  <a:cubicBezTo>
                    <a:pt x="28" y="3"/>
                    <a:pt x="28" y="1"/>
                    <a:pt x="29" y="0"/>
                  </a:cubicBezTo>
                  <a:cubicBezTo>
                    <a:pt x="28" y="0"/>
                    <a:pt x="27" y="0"/>
                    <a:pt x="25" y="0"/>
                  </a:cubicBezTo>
                </a:path>
              </a:pathLst>
            </a:custGeom>
            <a:solidFill>
              <a:srgbClr val="F7F3D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836" name="Freeform 72"/>
            <p:cNvSpPr/>
            <p:nvPr userDrawn="1"/>
          </p:nvSpPr>
          <p:spPr bwMode="auto">
            <a:xfrm>
              <a:off x="2530476" y="1436688"/>
              <a:ext cx="71438" cy="33338"/>
            </a:xfrm>
            <a:custGeom>
              <a:gdLst>
                <a:gd name="T0" fmla="*/ 0 w 45"/>
                <a:gd name="T1" fmla="*/ 0 h 21"/>
                <a:gd name="T2" fmla="*/ 22 w 45"/>
                <a:gd name="T3" fmla="*/ 21 h 21"/>
                <a:gd name="T4" fmla="*/ 45 w 45"/>
                <a:gd name="T5" fmla="*/ 14 h 21"/>
                <a:gd name="T6" fmla="*/ 35 w 45"/>
                <a:gd name="T7" fmla="*/ 15 h 21"/>
                <a:gd name="T8" fmla="*/ 0 w 45"/>
                <a:gd name="T9" fmla="*/ 0 h 21"/>
              </a:gdLst>
              <a:cxnLst>
                <a:cxn ang="0">
                  <a:pos x="T0" y="T1"/>
                </a:cxn>
                <a:cxn ang="0">
                  <a:pos x="T2" y="T3"/>
                </a:cxn>
                <a:cxn ang="0">
                  <a:pos x="T4" y="T5"/>
                </a:cxn>
                <a:cxn ang="0">
                  <a:pos x="T6" y="T7"/>
                </a:cxn>
                <a:cxn ang="0">
                  <a:pos x="T8" y="T9"/>
                </a:cxn>
              </a:cxnLst>
              <a:rect l="0" t="0" r="r" b="b"/>
              <a:pathLst>
                <a:path w="45" h="21">
                  <a:moveTo>
                    <a:pt x="0" y="0"/>
                  </a:moveTo>
                  <a:cubicBezTo>
                    <a:pt x="0" y="0"/>
                    <a:pt x="3" y="21"/>
                    <a:pt x="22" y="21"/>
                  </a:cubicBezTo>
                  <a:cubicBezTo>
                    <a:pt x="28" y="21"/>
                    <a:pt x="36" y="19"/>
                    <a:pt x="45" y="14"/>
                  </a:cubicBezTo>
                  <a:cubicBezTo>
                    <a:pt x="45" y="14"/>
                    <a:pt x="41" y="15"/>
                    <a:pt x="35" y="15"/>
                  </a:cubicBezTo>
                  <a:cubicBezTo>
                    <a:pt x="24" y="15"/>
                    <a:pt x="8" y="12"/>
                    <a:pt x="0" y="0"/>
                  </a:cubicBezTo>
                </a:path>
              </a:pathLst>
            </a:custGeom>
            <a:solidFill>
              <a:srgbClr val="F4EED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837" name="Freeform 73"/>
            <p:cNvSpPr/>
            <p:nvPr userDrawn="1"/>
          </p:nvSpPr>
          <p:spPr bwMode="auto">
            <a:xfrm>
              <a:off x="2630488" y="1231900"/>
              <a:ext cx="100013" cy="109538"/>
            </a:xfrm>
            <a:custGeom>
              <a:gdLst>
                <a:gd name="T0" fmla="*/ 56 w 63"/>
                <a:gd name="T1" fmla="*/ 7 h 69"/>
                <a:gd name="T2" fmla="*/ 54 w 63"/>
                <a:gd name="T3" fmla="*/ 28 h 69"/>
                <a:gd name="T4" fmla="*/ 15 w 63"/>
                <a:gd name="T5" fmla="*/ 48 h 69"/>
                <a:gd name="T6" fmla="*/ 40 w 63"/>
                <a:gd name="T7" fmla="*/ 19 h 69"/>
                <a:gd name="T8" fmla="*/ 56 w 63"/>
                <a:gd name="T9" fmla="*/ 7 h 69"/>
              </a:gdLst>
              <a:cxnLst>
                <a:cxn ang="0">
                  <a:pos x="T0" y="T1"/>
                </a:cxn>
                <a:cxn ang="0">
                  <a:pos x="T2" y="T3"/>
                </a:cxn>
                <a:cxn ang="0">
                  <a:pos x="T4" y="T5"/>
                </a:cxn>
                <a:cxn ang="0">
                  <a:pos x="T6" y="T7"/>
                </a:cxn>
                <a:cxn ang="0">
                  <a:pos x="T8" y="T9"/>
                </a:cxn>
              </a:cxnLst>
              <a:rect l="0" t="0" r="r" b="b"/>
              <a:pathLst>
                <a:path w="62" h="69">
                  <a:moveTo>
                    <a:pt x="56" y="7"/>
                  </a:moveTo>
                  <a:cubicBezTo>
                    <a:pt x="56" y="7"/>
                    <a:pt x="63" y="16"/>
                    <a:pt x="54" y="28"/>
                  </a:cubicBezTo>
                  <a:cubicBezTo>
                    <a:pt x="46" y="40"/>
                    <a:pt x="26" y="27"/>
                    <a:pt x="15" y="48"/>
                  </a:cubicBezTo>
                  <a:cubicBezTo>
                    <a:pt x="5" y="69"/>
                    <a:pt x="0" y="29"/>
                    <a:pt x="40" y="19"/>
                  </a:cubicBezTo>
                  <a:cubicBezTo>
                    <a:pt x="40" y="19"/>
                    <a:pt x="43" y="0"/>
                    <a:pt x="56" y="7"/>
                  </a:cubicBezTo>
                </a:path>
              </a:pathLst>
            </a:custGeom>
            <a:solidFill>
              <a:schemeClr val="tx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838" name="Freeform 74"/>
            <p:cNvSpPr/>
            <p:nvPr userDrawn="1"/>
          </p:nvSpPr>
          <p:spPr bwMode="auto">
            <a:xfrm>
              <a:off x="2705101" y="1335088"/>
              <a:ext cx="44450" cy="25400"/>
            </a:xfrm>
            <a:custGeom>
              <a:gdLst>
                <a:gd name="T0" fmla="*/ 28 w 28"/>
                <a:gd name="T1" fmla="*/ 0 h 16"/>
                <a:gd name="T2" fmla="*/ 27 w 28"/>
                <a:gd name="T3" fmla="*/ 1 h 16"/>
                <a:gd name="T4" fmla="*/ 27 w 28"/>
                <a:gd name="T5" fmla="*/ 1 h 16"/>
                <a:gd name="T6" fmla="*/ 27 w 28"/>
                <a:gd name="T7" fmla="*/ 1 h 16"/>
                <a:gd name="T8" fmla="*/ 16 w 28"/>
                <a:gd name="T9" fmla="*/ 7 h 16"/>
                <a:gd name="T10" fmla="*/ 0 w 28"/>
                <a:gd name="T11" fmla="*/ 8 h 16"/>
                <a:gd name="T12" fmla="*/ 16 w 28"/>
                <a:gd name="T13" fmla="*/ 10 h 16"/>
                <a:gd name="T14" fmla="*/ 18 w 28"/>
                <a:gd name="T15" fmla="*/ 9 h 16"/>
                <a:gd name="T16" fmla="*/ 16 w 28"/>
                <a:gd name="T17" fmla="*/ 10 h 16"/>
                <a:gd name="T18" fmla="*/ 1 w 28"/>
                <a:gd name="T19" fmla="*/ 13 h 16"/>
                <a:gd name="T20" fmla="*/ 16 w 28"/>
                <a:gd name="T21" fmla="*/ 13 h 16"/>
                <a:gd name="T22" fmla="*/ 26 w 28"/>
                <a:gd name="T23" fmla="*/ 3 h 16"/>
                <a:gd name="T24" fmla="*/ 28 w 28"/>
                <a:gd name="T25" fmla="*/ 0 h 1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8" h="16">
                  <a:moveTo>
                    <a:pt x="28" y="0"/>
                  </a:moveTo>
                  <a:cubicBezTo>
                    <a:pt x="28" y="0"/>
                    <a:pt x="28" y="1"/>
                    <a:pt x="27" y="1"/>
                  </a:cubicBezTo>
                  <a:cubicBezTo>
                    <a:pt x="27" y="1"/>
                    <a:pt x="27" y="1"/>
                    <a:pt x="27" y="1"/>
                  </a:cubicBezTo>
                  <a:cubicBezTo>
                    <a:pt x="27" y="1"/>
                    <a:pt x="27" y="1"/>
                    <a:pt x="27" y="1"/>
                  </a:cubicBezTo>
                  <a:cubicBezTo>
                    <a:pt x="25" y="3"/>
                    <a:pt x="21" y="6"/>
                    <a:pt x="16" y="7"/>
                  </a:cubicBezTo>
                  <a:cubicBezTo>
                    <a:pt x="8" y="10"/>
                    <a:pt x="0" y="8"/>
                    <a:pt x="0" y="8"/>
                  </a:cubicBezTo>
                  <a:cubicBezTo>
                    <a:pt x="0" y="8"/>
                    <a:pt x="8" y="12"/>
                    <a:pt x="16" y="10"/>
                  </a:cubicBezTo>
                  <a:cubicBezTo>
                    <a:pt x="16" y="10"/>
                    <a:pt x="17" y="9"/>
                    <a:pt x="18" y="9"/>
                  </a:cubicBezTo>
                  <a:cubicBezTo>
                    <a:pt x="17" y="10"/>
                    <a:pt x="16" y="10"/>
                    <a:pt x="16" y="10"/>
                  </a:cubicBezTo>
                  <a:cubicBezTo>
                    <a:pt x="9" y="14"/>
                    <a:pt x="1" y="13"/>
                    <a:pt x="1" y="13"/>
                  </a:cubicBezTo>
                  <a:cubicBezTo>
                    <a:pt x="1" y="13"/>
                    <a:pt x="9" y="16"/>
                    <a:pt x="16" y="13"/>
                  </a:cubicBezTo>
                  <a:cubicBezTo>
                    <a:pt x="22" y="10"/>
                    <a:pt x="25" y="5"/>
                    <a:pt x="26" y="3"/>
                  </a:cubicBezTo>
                  <a:cubicBezTo>
                    <a:pt x="27" y="1"/>
                    <a:pt x="28" y="0"/>
                    <a:pt x="28" y="0"/>
                  </a:cubicBezTo>
                </a:path>
              </a:pathLst>
            </a:custGeom>
            <a:solidFill>
              <a:srgbClr val="52718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839" name="Freeform 75"/>
            <p:cNvSpPr/>
            <p:nvPr userDrawn="1"/>
          </p:nvSpPr>
          <p:spPr bwMode="auto">
            <a:xfrm>
              <a:off x="2744788" y="1470025"/>
              <a:ext cx="46038" cy="23813"/>
            </a:xfrm>
            <a:custGeom>
              <a:gdLst>
                <a:gd name="T0" fmla="*/ 0 w 29"/>
                <a:gd name="T1" fmla="*/ 0 h 15"/>
                <a:gd name="T2" fmla="*/ 5 w 29"/>
                <a:gd name="T3" fmla="*/ 4 h 15"/>
                <a:gd name="T4" fmla="*/ 9 w 29"/>
                <a:gd name="T5" fmla="*/ 7 h 15"/>
                <a:gd name="T6" fmla="*/ 12 w 29"/>
                <a:gd name="T7" fmla="*/ 8 h 15"/>
                <a:gd name="T8" fmla="*/ 14 w 29"/>
                <a:gd name="T9" fmla="*/ 9 h 15"/>
                <a:gd name="T10" fmla="*/ 17 w 29"/>
                <a:gd name="T11" fmla="*/ 10 h 15"/>
                <a:gd name="T12" fmla="*/ 18 w 29"/>
                <a:gd name="T13" fmla="*/ 10 h 15"/>
                <a:gd name="T14" fmla="*/ 20 w 29"/>
                <a:gd name="T15" fmla="*/ 9 h 15"/>
                <a:gd name="T16" fmla="*/ 22 w 29"/>
                <a:gd name="T17" fmla="*/ 9 h 15"/>
                <a:gd name="T18" fmla="*/ 24 w 29"/>
                <a:gd name="T19" fmla="*/ 8 h 15"/>
                <a:gd name="T20" fmla="*/ 26 w 29"/>
                <a:gd name="T21" fmla="*/ 7 h 15"/>
                <a:gd name="T22" fmla="*/ 28 w 29"/>
                <a:gd name="T23" fmla="*/ 6 h 15"/>
                <a:gd name="T24" fmla="*/ 29 w 29"/>
                <a:gd name="T25" fmla="*/ 5 h 15"/>
                <a:gd name="T26" fmla="*/ 29 w 29"/>
                <a:gd name="T27" fmla="*/ 6 h 15"/>
                <a:gd name="T28" fmla="*/ 26 w 29"/>
                <a:gd name="T29" fmla="*/ 10 h 15"/>
                <a:gd name="T30" fmla="*/ 24 w 29"/>
                <a:gd name="T31" fmla="*/ 12 h 15"/>
                <a:gd name="T32" fmla="*/ 21 w 29"/>
                <a:gd name="T33" fmla="*/ 14 h 15"/>
                <a:gd name="T34" fmla="*/ 19 w 29"/>
                <a:gd name="T35" fmla="*/ 14 h 15"/>
                <a:gd name="T36" fmla="*/ 17 w 29"/>
                <a:gd name="T37" fmla="*/ 14 h 15"/>
                <a:gd name="T38" fmla="*/ 13 w 29"/>
                <a:gd name="T39" fmla="*/ 14 h 15"/>
                <a:gd name="T40" fmla="*/ 10 w 29"/>
                <a:gd name="T41" fmla="*/ 12 h 15"/>
                <a:gd name="T42" fmla="*/ 7 w 29"/>
                <a:gd name="T43" fmla="*/ 10 h 15"/>
                <a:gd name="T44" fmla="*/ 4 w 29"/>
                <a:gd name="T45" fmla="*/ 8 h 15"/>
                <a:gd name="T46" fmla="*/ 3 w 29"/>
                <a:gd name="T47" fmla="*/ 6 h 15"/>
                <a:gd name="T48" fmla="*/ 0 w 29"/>
                <a:gd name="T49" fmla="*/ 0 h 1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8" h="15">
                  <a:moveTo>
                    <a:pt x="0" y="0"/>
                  </a:moveTo>
                  <a:cubicBezTo>
                    <a:pt x="0" y="0"/>
                    <a:pt x="2" y="2"/>
                    <a:pt x="5" y="4"/>
                  </a:cubicBezTo>
                  <a:cubicBezTo>
                    <a:pt x="6" y="5"/>
                    <a:pt x="8" y="6"/>
                    <a:pt x="9" y="7"/>
                  </a:cubicBezTo>
                  <a:cubicBezTo>
                    <a:pt x="10" y="7"/>
                    <a:pt x="11" y="8"/>
                    <a:pt x="12" y="8"/>
                  </a:cubicBezTo>
                  <a:cubicBezTo>
                    <a:pt x="13" y="9"/>
                    <a:pt x="14" y="9"/>
                    <a:pt x="14" y="9"/>
                  </a:cubicBezTo>
                  <a:cubicBezTo>
                    <a:pt x="15" y="9"/>
                    <a:pt x="16" y="10"/>
                    <a:pt x="17" y="10"/>
                  </a:cubicBezTo>
                  <a:cubicBezTo>
                    <a:pt x="18" y="10"/>
                    <a:pt x="18" y="10"/>
                    <a:pt x="18" y="10"/>
                  </a:cubicBezTo>
                  <a:cubicBezTo>
                    <a:pt x="20" y="9"/>
                    <a:pt x="20" y="9"/>
                    <a:pt x="20" y="9"/>
                  </a:cubicBezTo>
                  <a:cubicBezTo>
                    <a:pt x="21" y="9"/>
                    <a:pt x="21" y="9"/>
                    <a:pt x="22" y="9"/>
                  </a:cubicBezTo>
                  <a:cubicBezTo>
                    <a:pt x="23" y="9"/>
                    <a:pt x="24" y="8"/>
                    <a:pt x="24" y="8"/>
                  </a:cubicBezTo>
                  <a:cubicBezTo>
                    <a:pt x="25" y="7"/>
                    <a:pt x="26" y="7"/>
                    <a:pt x="26" y="7"/>
                  </a:cubicBezTo>
                  <a:cubicBezTo>
                    <a:pt x="27" y="6"/>
                    <a:pt x="27" y="6"/>
                    <a:pt x="28" y="6"/>
                  </a:cubicBezTo>
                  <a:cubicBezTo>
                    <a:pt x="29" y="5"/>
                    <a:pt x="29" y="5"/>
                    <a:pt x="29" y="5"/>
                  </a:cubicBezTo>
                  <a:cubicBezTo>
                    <a:pt x="29" y="5"/>
                    <a:pt x="29" y="6"/>
                    <a:pt x="29" y="6"/>
                  </a:cubicBezTo>
                  <a:cubicBezTo>
                    <a:pt x="28" y="7"/>
                    <a:pt x="28" y="9"/>
                    <a:pt x="26" y="10"/>
                  </a:cubicBezTo>
                  <a:cubicBezTo>
                    <a:pt x="26" y="11"/>
                    <a:pt x="25" y="12"/>
                    <a:pt x="24" y="12"/>
                  </a:cubicBezTo>
                  <a:cubicBezTo>
                    <a:pt x="23" y="13"/>
                    <a:pt x="22" y="13"/>
                    <a:pt x="21" y="14"/>
                  </a:cubicBezTo>
                  <a:cubicBezTo>
                    <a:pt x="20" y="14"/>
                    <a:pt x="20" y="14"/>
                    <a:pt x="19" y="14"/>
                  </a:cubicBezTo>
                  <a:cubicBezTo>
                    <a:pt x="18" y="14"/>
                    <a:pt x="18" y="14"/>
                    <a:pt x="17" y="14"/>
                  </a:cubicBezTo>
                  <a:cubicBezTo>
                    <a:pt x="16" y="15"/>
                    <a:pt x="14" y="14"/>
                    <a:pt x="13" y="14"/>
                  </a:cubicBezTo>
                  <a:cubicBezTo>
                    <a:pt x="12" y="13"/>
                    <a:pt x="11" y="13"/>
                    <a:pt x="10" y="12"/>
                  </a:cubicBezTo>
                  <a:cubicBezTo>
                    <a:pt x="8" y="12"/>
                    <a:pt x="8" y="11"/>
                    <a:pt x="7" y="10"/>
                  </a:cubicBezTo>
                  <a:cubicBezTo>
                    <a:pt x="6" y="10"/>
                    <a:pt x="5" y="9"/>
                    <a:pt x="4" y="8"/>
                  </a:cubicBezTo>
                  <a:cubicBezTo>
                    <a:pt x="4" y="7"/>
                    <a:pt x="3" y="6"/>
                    <a:pt x="3" y="6"/>
                  </a:cubicBezTo>
                  <a:cubicBezTo>
                    <a:pt x="1" y="3"/>
                    <a:pt x="0" y="0"/>
                    <a:pt x="0" y="0"/>
                  </a:cubicBezTo>
                </a:path>
              </a:pathLst>
            </a:custGeom>
            <a:solidFill>
              <a:srgbClr val="BEABA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840" name="Freeform 76"/>
            <p:cNvSpPr/>
            <p:nvPr userDrawn="1"/>
          </p:nvSpPr>
          <p:spPr bwMode="auto">
            <a:xfrm>
              <a:off x="2570163" y="1323975"/>
              <a:ext cx="74613" cy="120650"/>
            </a:xfrm>
            <a:custGeom>
              <a:gdLst>
                <a:gd name="T0" fmla="*/ 6 w 47"/>
                <a:gd name="T1" fmla="*/ 0 h 76"/>
                <a:gd name="T2" fmla="*/ 45 w 47"/>
                <a:gd name="T3" fmla="*/ 64 h 76"/>
                <a:gd name="T4" fmla="*/ 36 w 47"/>
                <a:gd name="T5" fmla="*/ 73 h 76"/>
                <a:gd name="T6" fmla="*/ 3 w 47"/>
                <a:gd name="T7" fmla="*/ 41 h 76"/>
                <a:gd name="T8" fmla="*/ 6 w 47"/>
                <a:gd name="T9" fmla="*/ 0 h 76"/>
              </a:gdLst>
              <a:cxnLst>
                <a:cxn ang="0">
                  <a:pos x="T0" y="T1"/>
                </a:cxn>
                <a:cxn ang="0">
                  <a:pos x="T2" y="T3"/>
                </a:cxn>
                <a:cxn ang="0">
                  <a:pos x="T4" y="T5"/>
                </a:cxn>
                <a:cxn ang="0">
                  <a:pos x="T6" y="T7"/>
                </a:cxn>
                <a:cxn ang="0">
                  <a:pos x="T8" y="T9"/>
                </a:cxn>
              </a:cxnLst>
              <a:rect l="0" t="0" r="r" b="b"/>
              <a:pathLst>
                <a:path w="47" h="76">
                  <a:moveTo>
                    <a:pt x="6" y="0"/>
                  </a:moveTo>
                  <a:cubicBezTo>
                    <a:pt x="6" y="0"/>
                    <a:pt x="33" y="33"/>
                    <a:pt x="45" y="64"/>
                  </a:cubicBezTo>
                  <a:cubicBezTo>
                    <a:pt x="47" y="70"/>
                    <a:pt x="41" y="76"/>
                    <a:pt x="36" y="73"/>
                  </a:cubicBezTo>
                  <a:cubicBezTo>
                    <a:pt x="23" y="65"/>
                    <a:pt x="0" y="52"/>
                    <a:pt x="3" y="41"/>
                  </a:cubicBezTo>
                  <a:cubicBezTo>
                    <a:pt x="4" y="36"/>
                    <a:pt x="6" y="0"/>
                    <a:pt x="6" y="0"/>
                  </a:cubicBezTo>
                </a:path>
              </a:pathLst>
            </a:custGeom>
            <a:solidFill>
              <a:schemeClr val="tx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841" name="Freeform 77"/>
            <p:cNvSpPr/>
            <p:nvPr userDrawn="1"/>
          </p:nvSpPr>
          <p:spPr bwMode="auto">
            <a:xfrm>
              <a:off x="2782888" y="1347788"/>
              <a:ext cx="79375" cy="73025"/>
            </a:xfrm>
            <a:custGeom>
              <a:gdLst>
                <a:gd name="T0" fmla="*/ 0 w 50"/>
                <a:gd name="T1" fmla="*/ 14 h 46"/>
                <a:gd name="T2" fmla="*/ 8 w 50"/>
                <a:gd name="T3" fmla="*/ 46 h 46"/>
              </a:gdLst>
              <a:cxnLst>
                <a:cxn ang="0">
                  <a:pos x="T0" y="T1"/>
                </a:cxn>
                <a:cxn ang="0">
                  <a:pos x="T2" y="T3"/>
                </a:cxn>
              </a:cxnLst>
              <a:rect l="0" t="0" r="r" b="b"/>
              <a:pathLst>
                <a:path w="50" h="46">
                  <a:moveTo>
                    <a:pt x="0" y="14"/>
                  </a:moveTo>
                  <a:cubicBezTo>
                    <a:pt x="9" y="0"/>
                    <a:pt x="50" y="27"/>
                    <a:pt x="8" y="46"/>
                  </a:cubicBezTo>
                </a:path>
              </a:pathLst>
            </a:custGeom>
            <a:solidFill>
              <a:srgbClr val="F9F6E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842" name="Freeform 78"/>
            <p:cNvSpPr/>
            <p:nvPr userDrawn="1"/>
          </p:nvSpPr>
          <p:spPr bwMode="auto">
            <a:xfrm>
              <a:off x="2695576" y="1757363"/>
              <a:ext cx="82550" cy="136525"/>
            </a:xfrm>
            <a:custGeom>
              <a:gdLst>
                <a:gd name="T0" fmla="*/ 52 w 52"/>
                <a:gd name="T1" fmla="*/ 0 h 86"/>
                <a:gd name="T2" fmla="*/ 34 w 52"/>
                <a:gd name="T3" fmla="*/ 7 h 86"/>
                <a:gd name="T4" fmla="*/ 18 w 52"/>
                <a:gd name="T5" fmla="*/ 19 h 86"/>
                <a:gd name="T6" fmla="*/ 11 w 52"/>
                <a:gd name="T7" fmla="*/ 28 h 86"/>
                <a:gd name="T8" fmla="*/ 5 w 52"/>
                <a:gd name="T9" fmla="*/ 38 h 86"/>
                <a:gd name="T10" fmla="*/ 1 w 52"/>
                <a:gd name="T11" fmla="*/ 50 h 86"/>
                <a:gd name="T12" fmla="*/ 0 w 52"/>
                <a:gd name="T13" fmla="*/ 61 h 86"/>
                <a:gd name="T14" fmla="*/ 1 w 52"/>
                <a:gd name="T15" fmla="*/ 72 h 86"/>
                <a:gd name="T16" fmla="*/ 4 w 52"/>
                <a:gd name="T17" fmla="*/ 81 h 86"/>
                <a:gd name="T18" fmla="*/ 5 w 52"/>
                <a:gd name="T19" fmla="*/ 86 h 86"/>
                <a:gd name="T20" fmla="*/ 8 w 52"/>
                <a:gd name="T21" fmla="*/ 86 h 86"/>
                <a:gd name="T22" fmla="*/ 8 w 52"/>
                <a:gd name="T23" fmla="*/ 86 h 86"/>
                <a:gd name="T24" fmla="*/ 7 w 52"/>
                <a:gd name="T25" fmla="*/ 81 h 86"/>
                <a:gd name="T26" fmla="*/ 5 w 52"/>
                <a:gd name="T27" fmla="*/ 72 h 86"/>
                <a:gd name="T28" fmla="*/ 5 w 52"/>
                <a:gd name="T29" fmla="*/ 62 h 86"/>
                <a:gd name="T30" fmla="*/ 6 w 52"/>
                <a:gd name="T31" fmla="*/ 51 h 86"/>
                <a:gd name="T32" fmla="*/ 9 w 52"/>
                <a:gd name="T33" fmla="*/ 40 h 86"/>
                <a:gd name="T34" fmla="*/ 36 w 52"/>
                <a:gd name="T35" fmla="*/ 10 h 86"/>
                <a:gd name="T36" fmla="*/ 48 w 52"/>
                <a:gd name="T37" fmla="*/ 2 h 86"/>
                <a:gd name="T38" fmla="*/ 52 w 52"/>
                <a:gd name="T39" fmla="*/ 0 h 8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2" h="86">
                  <a:moveTo>
                    <a:pt x="52" y="0"/>
                  </a:moveTo>
                  <a:cubicBezTo>
                    <a:pt x="52" y="0"/>
                    <a:pt x="45" y="2"/>
                    <a:pt x="34" y="7"/>
                  </a:cubicBezTo>
                  <a:cubicBezTo>
                    <a:pt x="29" y="10"/>
                    <a:pt x="24" y="14"/>
                    <a:pt x="18" y="19"/>
                  </a:cubicBezTo>
                  <a:cubicBezTo>
                    <a:pt x="16" y="22"/>
                    <a:pt x="13" y="25"/>
                    <a:pt x="11" y="28"/>
                  </a:cubicBezTo>
                  <a:cubicBezTo>
                    <a:pt x="9" y="31"/>
                    <a:pt x="7" y="35"/>
                    <a:pt x="5" y="38"/>
                  </a:cubicBezTo>
                  <a:cubicBezTo>
                    <a:pt x="3" y="42"/>
                    <a:pt x="2" y="46"/>
                    <a:pt x="1" y="50"/>
                  </a:cubicBezTo>
                  <a:cubicBezTo>
                    <a:pt x="0" y="54"/>
                    <a:pt x="0" y="58"/>
                    <a:pt x="0" y="61"/>
                  </a:cubicBezTo>
                  <a:cubicBezTo>
                    <a:pt x="0" y="65"/>
                    <a:pt x="1" y="69"/>
                    <a:pt x="1" y="72"/>
                  </a:cubicBezTo>
                  <a:cubicBezTo>
                    <a:pt x="2" y="76"/>
                    <a:pt x="3" y="79"/>
                    <a:pt x="4" y="81"/>
                  </a:cubicBezTo>
                  <a:cubicBezTo>
                    <a:pt x="4" y="83"/>
                    <a:pt x="5" y="84"/>
                    <a:pt x="5" y="86"/>
                  </a:cubicBezTo>
                  <a:cubicBezTo>
                    <a:pt x="6" y="86"/>
                    <a:pt x="7" y="86"/>
                    <a:pt x="8" y="86"/>
                  </a:cubicBezTo>
                  <a:cubicBezTo>
                    <a:pt x="8" y="86"/>
                    <a:pt x="8" y="86"/>
                    <a:pt x="8" y="86"/>
                  </a:cubicBezTo>
                  <a:cubicBezTo>
                    <a:pt x="8" y="85"/>
                    <a:pt x="7" y="83"/>
                    <a:pt x="7" y="81"/>
                  </a:cubicBezTo>
                  <a:cubicBezTo>
                    <a:pt x="6" y="78"/>
                    <a:pt x="5" y="75"/>
                    <a:pt x="5" y="72"/>
                  </a:cubicBezTo>
                  <a:cubicBezTo>
                    <a:pt x="5" y="68"/>
                    <a:pt x="5" y="65"/>
                    <a:pt x="5" y="62"/>
                  </a:cubicBezTo>
                  <a:cubicBezTo>
                    <a:pt x="5" y="58"/>
                    <a:pt x="5" y="54"/>
                    <a:pt x="6" y="51"/>
                  </a:cubicBezTo>
                  <a:cubicBezTo>
                    <a:pt x="7" y="47"/>
                    <a:pt x="8" y="44"/>
                    <a:pt x="9" y="40"/>
                  </a:cubicBezTo>
                  <a:cubicBezTo>
                    <a:pt x="15" y="27"/>
                    <a:pt x="27" y="16"/>
                    <a:pt x="36" y="10"/>
                  </a:cubicBezTo>
                  <a:cubicBezTo>
                    <a:pt x="41" y="6"/>
                    <a:pt x="45" y="4"/>
                    <a:pt x="48" y="2"/>
                  </a:cubicBezTo>
                  <a:cubicBezTo>
                    <a:pt x="51" y="1"/>
                    <a:pt x="52" y="0"/>
                    <a:pt x="52" y="0"/>
                  </a:cubicBezTo>
                </a:path>
              </a:pathLst>
            </a:custGeom>
            <a:solidFill>
              <a:schemeClr val="accent3">
                <a:lumMod val="7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843" name="Freeform 79"/>
            <p:cNvSpPr/>
            <p:nvPr userDrawn="1"/>
          </p:nvSpPr>
          <p:spPr bwMode="auto">
            <a:xfrm>
              <a:off x="2703513" y="1893888"/>
              <a:ext cx="11113" cy="20638"/>
            </a:xfrm>
            <a:custGeom>
              <a:gdLst>
                <a:gd name="T0" fmla="*/ 0 w 7"/>
                <a:gd name="T1" fmla="*/ 0 h 13"/>
                <a:gd name="T2" fmla="*/ 2 w 7"/>
                <a:gd name="T3" fmla="*/ 3 h 13"/>
                <a:gd name="T4" fmla="*/ 5 w 7"/>
                <a:gd name="T5" fmla="*/ 8 h 13"/>
                <a:gd name="T6" fmla="*/ 7 w 7"/>
                <a:gd name="T7" fmla="*/ 13 h 13"/>
                <a:gd name="T8" fmla="*/ 5 w 7"/>
                <a:gd name="T9" fmla="*/ 8 h 13"/>
                <a:gd name="T10" fmla="*/ 3 w 7"/>
                <a:gd name="T11" fmla="*/ 0 h 13"/>
                <a:gd name="T12" fmla="*/ 3 w 7"/>
                <a:gd name="T13" fmla="*/ 0 h 13"/>
                <a:gd name="T14" fmla="*/ 0 w 7"/>
                <a:gd name="T15" fmla="*/ 0 h 13"/>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 h="13">
                  <a:moveTo>
                    <a:pt x="0" y="0"/>
                  </a:moveTo>
                  <a:cubicBezTo>
                    <a:pt x="1" y="1"/>
                    <a:pt x="1" y="2"/>
                    <a:pt x="2" y="3"/>
                  </a:cubicBezTo>
                  <a:cubicBezTo>
                    <a:pt x="3" y="5"/>
                    <a:pt x="4" y="7"/>
                    <a:pt x="5" y="8"/>
                  </a:cubicBezTo>
                  <a:cubicBezTo>
                    <a:pt x="6" y="11"/>
                    <a:pt x="7" y="13"/>
                    <a:pt x="7" y="13"/>
                  </a:cubicBezTo>
                  <a:cubicBezTo>
                    <a:pt x="7" y="13"/>
                    <a:pt x="7" y="11"/>
                    <a:pt x="5" y="8"/>
                  </a:cubicBezTo>
                  <a:cubicBezTo>
                    <a:pt x="5" y="6"/>
                    <a:pt x="4" y="3"/>
                    <a:pt x="3" y="0"/>
                  </a:cubicBezTo>
                  <a:cubicBezTo>
                    <a:pt x="3" y="0"/>
                    <a:pt x="3" y="0"/>
                    <a:pt x="3" y="0"/>
                  </a:cubicBezTo>
                  <a:cubicBezTo>
                    <a:pt x="2" y="0"/>
                    <a:pt x="1" y="0"/>
                    <a:pt x="0" y="0"/>
                  </a:cubicBezTo>
                </a:path>
              </a:pathLst>
            </a:custGeom>
            <a:solidFill>
              <a:srgbClr val="B8475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844" name="Freeform 80"/>
            <p:cNvSpPr/>
            <p:nvPr userDrawn="1"/>
          </p:nvSpPr>
          <p:spPr bwMode="auto">
            <a:xfrm>
              <a:off x="3259138" y="1250950"/>
              <a:ext cx="173038" cy="171450"/>
            </a:xfrm>
            <a:custGeom>
              <a:gdLst>
                <a:gd name="T0" fmla="*/ 109 w 109"/>
                <a:gd name="T1" fmla="*/ 78 h 108"/>
                <a:gd name="T2" fmla="*/ 101 w 109"/>
                <a:gd name="T3" fmla="*/ 20 h 108"/>
                <a:gd name="T4" fmla="*/ 3 w 109"/>
                <a:gd name="T5" fmla="*/ 27 h 108"/>
                <a:gd name="T6" fmla="*/ 5 w 109"/>
                <a:gd name="T7" fmla="*/ 91 h 108"/>
                <a:gd name="T8" fmla="*/ 80 w 109"/>
                <a:gd name="T9" fmla="*/ 108 h 108"/>
                <a:gd name="T10" fmla="*/ 109 w 109"/>
                <a:gd name="T11" fmla="*/ 78 h 108"/>
              </a:gdLst>
              <a:cxnLst>
                <a:cxn ang="0">
                  <a:pos x="T0" y="T1"/>
                </a:cxn>
                <a:cxn ang="0">
                  <a:pos x="T2" y="T3"/>
                </a:cxn>
                <a:cxn ang="0">
                  <a:pos x="T4" y="T5"/>
                </a:cxn>
                <a:cxn ang="0">
                  <a:pos x="T6" y="T7"/>
                </a:cxn>
                <a:cxn ang="0">
                  <a:pos x="T8" y="T9"/>
                </a:cxn>
                <a:cxn ang="0">
                  <a:pos x="T10" y="T11"/>
                </a:cxn>
              </a:cxnLst>
              <a:rect l="0" t="0" r="r" b="b"/>
              <a:pathLst>
                <a:path w="109" h="108">
                  <a:moveTo>
                    <a:pt x="109" y="78"/>
                  </a:moveTo>
                  <a:cubicBezTo>
                    <a:pt x="108" y="64"/>
                    <a:pt x="106" y="45"/>
                    <a:pt x="101" y="20"/>
                  </a:cubicBezTo>
                  <a:cubicBezTo>
                    <a:pt x="97" y="0"/>
                    <a:pt x="14" y="11"/>
                    <a:pt x="3" y="27"/>
                  </a:cubicBezTo>
                  <a:cubicBezTo>
                    <a:pt x="3" y="27"/>
                    <a:pt x="11" y="76"/>
                    <a:pt x="5" y="91"/>
                  </a:cubicBezTo>
                  <a:cubicBezTo>
                    <a:pt x="0" y="101"/>
                    <a:pt x="47" y="106"/>
                    <a:pt x="80" y="108"/>
                  </a:cubicBezTo>
                  <a:cubicBezTo>
                    <a:pt x="83" y="94"/>
                    <a:pt x="93" y="82"/>
                    <a:pt x="109" y="78"/>
                  </a:cubicBezTo>
                </a:path>
              </a:pathLst>
            </a:custGeom>
            <a:solidFill>
              <a:srgbClr val="F9F6E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845" name="Oval 81"/>
            <p:cNvSpPr>
              <a:spLocks noChangeArrowheads="1"/>
            </p:cNvSpPr>
            <p:nvPr userDrawn="1"/>
          </p:nvSpPr>
          <p:spPr bwMode="auto">
            <a:xfrm>
              <a:off x="2973388" y="1277938"/>
              <a:ext cx="41275" cy="77788"/>
            </a:xfrm>
            <a:prstGeom prst="ellipse">
              <a:avLst/>
            </a:prstGeom>
            <a:solidFill>
              <a:srgbClr val="F9F6E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846" name="Oval 82"/>
            <p:cNvSpPr>
              <a:spLocks noChangeArrowheads="1"/>
            </p:cNvSpPr>
            <p:nvPr userDrawn="1"/>
          </p:nvSpPr>
          <p:spPr bwMode="auto">
            <a:xfrm>
              <a:off x="3008313" y="1273175"/>
              <a:ext cx="41275" cy="77788"/>
            </a:xfrm>
            <a:prstGeom prst="ellipse">
              <a:avLst/>
            </a:prstGeom>
            <a:solidFill>
              <a:srgbClr val="F9F6E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847" name="Oval 83"/>
            <p:cNvSpPr>
              <a:spLocks noChangeArrowheads="1"/>
            </p:cNvSpPr>
            <p:nvPr userDrawn="1"/>
          </p:nvSpPr>
          <p:spPr bwMode="auto">
            <a:xfrm>
              <a:off x="3046413" y="1268413"/>
              <a:ext cx="41275" cy="77788"/>
            </a:xfrm>
            <a:prstGeom prst="ellipse">
              <a:avLst/>
            </a:prstGeom>
            <a:solidFill>
              <a:srgbClr val="F9F6E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848" name="Oval 84"/>
            <p:cNvSpPr>
              <a:spLocks noChangeArrowheads="1"/>
            </p:cNvSpPr>
            <p:nvPr userDrawn="1"/>
          </p:nvSpPr>
          <p:spPr bwMode="auto">
            <a:xfrm>
              <a:off x="3086101" y="1268413"/>
              <a:ext cx="41275" cy="77788"/>
            </a:xfrm>
            <a:prstGeom prst="ellipse">
              <a:avLst/>
            </a:prstGeom>
            <a:solidFill>
              <a:srgbClr val="F9F6E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849" name="Oval 85"/>
            <p:cNvSpPr>
              <a:spLocks noChangeArrowheads="1"/>
            </p:cNvSpPr>
            <p:nvPr userDrawn="1"/>
          </p:nvSpPr>
          <p:spPr bwMode="auto">
            <a:xfrm>
              <a:off x="3263901" y="1254125"/>
              <a:ext cx="42863" cy="77788"/>
            </a:xfrm>
            <a:prstGeom prst="ellipse">
              <a:avLst/>
            </a:prstGeom>
            <a:solidFill>
              <a:srgbClr val="F9F6E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850" name="Oval 86"/>
            <p:cNvSpPr>
              <a:spLocks noChangeArrowheads="1"/>
            </p:cNvSpPr>
            <p:nvPr userDrawn="1"/>
          </p:nvSpPr>
          <p:spPr bwMode="auto">
            <a:xfrm>
              <a:off x="3300413" y="1249363"/>
              <a:ext cx="41275" cy="77788"/>
            </a:xfrm>
            <a:prstGeom prst="ellipse">
              <a:avLst/>
            </a:prstGeom>
            <a:solidFill>
              <a:srgbClr val="F9F6E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851" name="Oval 87"/>
            <p:cNvSpPr>
              <a:spLocks noChangeArrowheads="1"/>
            </p:cNvSpPr>
            <p:nvPr userDrawn="1"/>
          </p:nvSpPr>
          <p:spPr bwMode="auto">
            <a:xfrm>
              <a:off x="3338513" y="1244600"/>
              <a:ext cx="41275" cy="76200"/>
            </a:xfrm>
            <a:prstGeom prst="ellipse">
              <a:avLst/>
            </a:prstGeom>
            <a:solidFill>
              <a:srgbClr val="F9F6E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852" name="Oval 88"/>
            <p:cNvSpPr>
              <a:spLocks noChangeArrowheads="1"/>
            </p:cNvSpPr>
            <p:nvPr userDrawn="1"/>
          </p:nvSpPr>
          <p:spPr bwMode="auto">
            <a:xfrm>
              <a:off x="3378201" y="1244600"/>
              <a:ext cx="41275" cy="76200"/>
            </a:xfrm>
            <a:prstGeom prst="ellipse">
              <a:avLst/>
            </a:prstGeom>
            <a:solidFill>
              <a:srgbClr val="F9F6E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853" name="Freeform 89"/>
            <p:cNvSpPr>
              <a:spLocks noEditPoints="1"/>
            </p:cNvSpPr>
            <p:nvPr userDrawn="1"/>
          </p:nvSpPr>
          <p:spPr bwMode="auto">
            <a:xfrm>
              <a:off x="2605088" y="2085975"/>
              <a:ext cx="77788" cy="430213"/>
            </a:xfrm>
            <a:custGeom>
              <a:gdLst>
                <a:gd name="T0" fmla="*/ 0 w 49"/>
                <a:gd name="T1" fmla="*/ 0 h 271"/>
                <a:gd name="T2" fmla="*/ 1 w 49"/>
                <a:gd name="T3" fmla="*/ 3 h 271"/>
                <a:gd name="T4" fmla="*/ 3 w 49"/>
                <a:gd name="T5" fmla="*/ 11 h 271"/>
                <a:gd name="T6" fmla="*/ 12 w 49"/>
                <a:gd name="T7" fmla="*/ 42 h 271"/>
                <a:gd name="T8" fmla="*/ 24 w 49"/>
                <a:gd name="T9" fmla="*/ 85 h 271"/>
                <a:gd name="T10" fmla="*/ 35 w 49"/>
                <a:gd name="T11" fmla="*/ 135 h 271"/>
                <a:gd name="T12" fmla="*/ 43 w 49"/>
                <a:gd name="T13" fmla="*/ 186 h 271"/>
                <a:gd name="T14" fmla="*/ 44 w 49"/>
                <a:gd name="T15" fmla="*/ 230 h 271"/>
                <a:gd name="T16" fmla="*/ 38 w 49"/>
                <a:gd name="T17" fmla="*/ 261 h 271"/>
                <a:gd name="T18" fmla="*/ 34 w 49"/>
                <a:gd name="T19" fmla="*/ 269 h 271"/>
                <a:gd name="T20" fmla="*/ 32 w 49"/>
                <a:gd name="T21" fmla="*/ 271 h 271"/>
                <a:gd name="T22" fmla="*/ 34 w 49"/>
                <a:gd name="T23" fmla="*/ 269 h 271"/>
                <a:gd name="T24" fmla="*/ 39 w 49"/>
                <a:gd name="T25" fmla="*/ 261 h 271"/>
                <a:gd name="T26" fmla="*/ 47 w 49"/>
                <a:gd name="T27" fmla="*/ 231 h 271"/>
                <a:gd name="T28" fmla="*/ 47 w 49"/>
                <a:gd name="T29" fmla="*/ 185 h 271"/>
                <a:gd name="T30" fmla="*/ 40 w 49"/>
                <a:gd name="T31" fmla="*/ 134 h 271"/>
                <a:gd name="T32" fmla="*/ 28 w 49"/>
                <a:gd name="T33" fmla="*/ 84 h 271"/>
                <a:gd name="T34" fmla="*/ 15 w 49"/>
                <a:gd name="T35" fmla="*/ 41 h 271"/>
                <a:gd name="T36" fmla="*/ 4 w 49"/>
                <a:gd name="T37" fmla="*/ 11 h 271"/>
                <a:gd name="T38" fmla="*/ 1 w 49"/>
                <a:gd name="T39" fmla="*/ 3 h 271"/>
                <a:gd name="T40" fmla="*/ 0 w 49"/>
                <a:gd name="T41" fmla="*/ 0 h 271"/>
                <a:gd name="T42" fmla="*/ 0 w 49"/>
                <a:gd name="T43" fmla="*/ 0 h 271"/>
                <a:gd name="T44" fmla="*/ 0 w 49"/>
                <a:gd name="T45" fmla="*/ 0 h 271"/>
                <a:gd name="T46" fmla="*/ 0 w 49"/>
                <a:gd name="T47" fmla="*/ 0 h 271"/>
                <a:gd name="T48" fmla="*/ 0 w 49"/>
                <a:gd name="T49" fmla="*/ 0 h 271"/>
                <a:gd name="T50" fmla="*/ 0 w 49"/>
                <a:gd name="T51" fmla="*/ 0 h 271"/>
                <a:gd name="T52" fmla="*/ 0 w 49"/>
                <a:gd name="T53" fmla="*/ 0 h 271"/>
                <a:gd name="T54" fmla="*/ 0 w 49"/>
                <a:gd name="T55" fmla="*/ 0 h 271"/>
                <a:gd name="T56" fmla="*/ 0 w 49"/>
                <a:gd name="T57" fmla="*/ 0 h 27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49" h="271">
                  <a:moveTo>
                    <a:pt x="0" y="0"/>
                  </a:moveTo>
                  <a:cubicBezTo>
                    <a:pt x="0" y="0"/>
                    <a:pt x="0" y="1"/>
                    <a:pt x="1" y="3"/>
                  </a:cubicBezTo>
                  <a:cubicBezTo>
                    <a:pt x="1" y="5"/>
                    <a:pt x="2" y="8"/>
                    <a:pt x="3" y="11"/>
                  </a:cubicBezTo>
                  <a:cubicBezTo>
                    <a:pt x="6" y="19"/>
                    <a:pt x="8" y="29"/>
                    <a:pt x="12" y="42"/>
                  </a:cubicBezTo>
                  <a:cubicBezTo>
                    <a:pt x="16" y="54"/>
                    <a:pt x="20" y="69"/>
                    <a:pt x="24" y="85"/>
                  </a:cubicBezTo>
                  <a:cubicBezTo>
                    <a:pt x="28" y="101"/>
                    <a:pt x="31" y="118"/>
                    <a:pt x="35" y="135"/>
                  </a:cubicBezTo>
                  <a:cubicBezTo>
                    <a:pt x="38" y="152"/>
                    <a:pt x="41" y="170"/>
                    <a:pt x="43" y="186"/>
                  </a:cubicBezTo>
                  <a:cubicBezTo>
                    <a:pt x="44" y="202"/>
                    <a:pt x="45" y="217"/>
                    <a:pt x="44" y="230"/>
                  </a:cubicBezTo>
                  <a:cubicBezTo>
                    <a:pt x="43" y="243"/>
                    <a:pt x="41" y="254"/>
                    <a:pt x="38" y="261"/>
                  </a:cubicBezTo>
                  <a:cubicBezTo>
                    <a:pt x="36" y="264"/>
                    <a:pt x="35" y="267"/>
                    <a:pt x="34" y="269"/>
                  </a:cubicBezTo>
                  <a:cubicBezTo>
                    <a:pt x="32" y="270"/>
                    <a:pt x="32" y="271"/>
                    <a:pt x="32" y="271"/>
                  </a:cubicBezTo>
                  <a:cubicBezTo>
                    <a:pt x="32" y="271"/>
                    <a:pt x="32" y="270"/>
                    <a:pt x="34" y="269"/>
                  </a:cubicBezTo>
                  <a:cubicBezTo>
                    <a:pt x="35" y="267"/>
                    <a:pt x="37" y="265"/>
                    <a:pt x="39" y="261"/>
                  </a:cubicBezTo>
                  <a:cubicBezTo>
                    <a:pt x="42" y="254"/>
                    <a:pt x="46" y="244"/>
                    <a:pt x="47" y="231"/>
                  </a:cubicBezTo>
                  <a:cubicBezTo>
                    <a:pt x="48" y="217"/>
                    <a:pt x="49" y="202"/>
                    <a:pt x="47" y="185"/>
                  </a:cubicBezTo>
                  <a:cubicBezTo>
                    <a:pt x="46" y="169"/>
                    <a:pt x="43" y="151"/>
                    <a:pt x="40" y="134"/>
                  </a:cubicBezTo>
                  <a:cubicBezTo>
                    <a:pt x="36" y="117"/>
                    <a:pt x="32" y="100"/>
                    <a:pt x="28" y="84"/>
                  </a:cubicBezTo>
                  <a:cubicBezTo>
                    <a:pt x="23" y="68"/>
                    <a:pt x="19" y="53"/>
                    <a:pt x="15" y="41"/>
                  </a:cubicBezTo>
                  <a:cubicBezTo>
                    <a:pt x="11" y="28"/>
                    <a:pt x="7" y="18"/>
                    <a:pt x="4" y="11"/>
                  </a:cubicBezTo>
                  <a:cubicBezTo>
                    <a:pt x="3" y="7"/>
                    <a:pt x="2" y="5"/>
                    <a:pt x="1" y="3"/>
                  </a:cubicBezTo>
                  <a:cubicBezTo>
                    <a:pt x="0" y="1"/>
                    <a:pt x="0" y="0"/>
                    <a:pt x="0" y="0"/>
                  </a:cubicBezTo>
                  <a:moveTo>
                    <a:pt x="0" y="0"/>
                  </a:moveTo>
                  <a:cubicBezTo>
                    <a:pt x="0" y="0"/>
                    <a:pt x="0" y="0"/>
                    <a:pt x="0" y="0"/>
                  </a:cubicBezTo>
                  <a:cubicBezTo>
                    <a:pt x="0" y="0"/>
                    <a:pt x="0" y="0"/>
                    <a:pt x="0" y="0"/>
                  </a:cubicBezTo>
                  <a:cubicBezTo>
                    <a:pt x="0" y="0"/>
                    <a:pt x="0" y="0"/>
                    <a:pt x="0" y="0"/>
                  </a:cubicBezTo>
                  <a:moveTo>
                    <a:pt x="0" y="0"/>
                  </a:moveTo>
                  <a:cubicBezTo>
                    <a:pt x="0" y="0"/>
                    <a:pt x="0" y="0"/>
                    <a:pt x="0" y="0"/>
                  </a:cubicBezTo>
                  <a:cubicBezTo>
                    <a:pt x="0" y="0"/>
                    <a:pt x="0" y="0"/>
                    <a:pt x="0" y="0"/>
                  </a:cubicBezTo>
                  <a:cubicBezTo>
                    <a:pt x="0" y="0"/>
                    <a:pt x="0" y="0"/>
                    <a:pt x="0" y="0"/>
                  </a:cubicBezTo>
                </a:path>
              </a:pathLst>
            </a:custGeom>
            <a:solidFill>
              <a:schemeClr val="accent3">
                <a:lumMod val="7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854" name="Freeform 90"/>
            <p:cNvSpPr/>
            <p:nvPr userDrawn="1"/>
          </p:nvSpPr>
          <p:spPr bwMode="auto">
            <a:xfrm>
              <a:off x="3740151" y="3327400"/>
              <a:ext cx="852488" cy="414338"/>
            </a:xfrm>
            <a:custGeom>
              <a:gdLst>
                <a:gd name="T0" fmla="*/ 477 w 537"/>
                <a:gd name="T1" fmla="*/ 141 h 261"/>
                <a:gd name="T2" fmla="*/ 447 w 537"/>
                <a:gd name="T3" fmla="*/ 149 h 261"/>
                <a:gd name="T4" fmla="*/ 387 w 537"/>
                <a:gd name="T5" fmla="*/ 91 h 261"/>
                <a:gd name="T6" fmla="*/ 352 w 537"/>
                <a:gd name="T7" fmla="*/ 103 h 261"/>
                <a:gd name="T8" fmla="*/ 248 w 537"/>
                <a:gd name="T9" fmla="*/ 0 h 261"/>
                <a:gd name="T10" fmla="*/ 147 w 537"/>
                <a:gd name="T11" fmla="*/ 79 h 261"/>
                <a:gd name="T12" fmla="*/ 96 w 537"/>
                <a:gd name="T13" fmla="*/ 64 h 261"/>
                <a:gd name="T14" fmla="*/ 0 w 537"/>
                <a:gd name="T15" fmla="*/ 161 h 261"/>
                <a:gd name="T16" fmla="*/ 65 w 537"/>
                <a:gd name="T17" fmla="*/ 253 h 261"/>
                <a:gd name="T18" fmla="*/ 86 w 537"/>
                <a:gd name="T19" fmla="*/ 259 h 261"/>
                <a:gd name="T20" fmla="*/ 462 w 537"/>
                <a:gd name="T21" fmla="*/ 259 h 261"/>
                <a:gd name="T22" fmla="*/ 477 w 537"/>
                <a:gd name="T23" fmla="*/ 261 h 261"/>
                <a:gd name="T24" fmla="*/ 537 w 537"/>
                <a:gd name="T25" fmla="*/ 201 h 261"/>
                <a:gd name="T26" fmla="*/ 477 w 537"/>
                <a:gd name="T27" fmla="*/ 141 h 26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37" h="261">
                  <a:moveTo>
                    <a:pt x="477" y="141"/>
                  </a:moveTo>
                  <a:cubicBezTo>
                    <a:pt x="466" y="141"/>
                    <a:pt x="455" y="144"/>
                    <a:pt x="447" y="149"/>
                  </a:cubicBezTo>
                  <a:cubicBezTo>
                    <a:pt x="446" y="117"/>
                    <a:pt x="419" y="91"/>
                    <a:pt x="387" y="91"/>
                  </a:cubicBezTo>
                  <a:cubicBezTo>
                    <a:pt x="374" y="91"/>
                    <a:pt x="362" y="95"/>
                    <a:pt x="352" y="103"/>
                  </a:cubicBezTo>
                  <a:cubicBezTo>
                    <a:pt x="351" y="46"/>
                    <a:pt x="304" y="0"/>
                    <a:pt x="248" y="0"/>
                  </a:cubicBezTo>
                  <a:cubicBezTo>
                    <a:pt x="199" y="0"/>
                    <a:pt x="158" y="33"/>
                    <a:pt x="147" y="79"/>
                  </a:cubicBezTo>
                  <a:cubicBezTo>
                    <a:pt x="132" y="70"/>
                    <a:pt x="115" y="64"/>
                    <a:pt x="96" y="64"/>
                  </a:cubicBezTo>
                  <a:cubicBezTo>
                    <a:pt x="43" y="64"/>
                    <a:pt x="0" y="108"/>
                    <a:pt x="0" y="161"/>
                  </a:cubicBezTo>
                  <a:cubicBezTo>
                    <a:pt x="0" y="204"/>
                    <a:pt x="27" y="240"/>
                    <a:pt x="65" y="253"/>
                  </a:cubicBezTo>
                  <a:cubicBezTo>
                    <a:pt x="71" y="257"/>
                    <a:pt x="78" y="259"/>
                    <a:pt x="86" y="259"/>
                  </a:cubicBezTo>
                  <a:cubicBezTo>
                    <a:pt x="462" y="259"/>
                    <a:pt x="462" y="259"/>
                    <a:pt x="462" y="259"/>
                  </a:cubicBezTo>
                  <a:cubicBezTo>
                    <a:pt x="467" y="260"/>
                    <a:pt x="472" y="261"/>
                    <a:pt x="477" y="261"/>
                  </a:cubicBezTo>
                  <a:cubicBezTo>
                    <a:pt x="510" y="261"/>
                    <a:pt x="537" y="234"/>
                    <a:pt x="537" y="201"/>
                  </a:cubicBezTo>
                  <a:cubicBezTo>
                    <a:pt x="537" y="168"/>
                    <a:pt x="510" y="141"/>
                    <a:pt x="477" y="141"/>
                  </a:cubicBezTo>
                </a:path>
              </a:pathLst>
            </a:custGeom>
            <a:solidFill>
              <a:schemeClr val="bg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bg1"/>
                </a:solidFill>
                <a:cs typeface="楷体" panose="02010609060101010101" pitchFamily="49" charset="-122"/>
              </a:endParaRPr>
            </a:p>
          </p:txBody>
        </p:sp>
        <p:sp>
          <p:nvSpPr>
            <p:cNvPr id="9855" name="Freeform 91"/>
            <p:cNvSpPr/>
            <p:nvPr userDrawn="1"/>
          </p:nvSpPr>
          <p:spPr bwMode="auto">
            <a:xfrm>
              <a:off x="877888" y="1939925"/>
              <a:ext cx="530225" cy="257175"/>
            </a:xfrm>
            <a:custGeom>
              <a:gdLst>
                <a:gd name="T0" fmla="*/ 297 w 334"/>
                <a:gd name="T1" fmla="*/ 88 h 162"/>
                <a:gd name="T2" fmla="*/ 278 w 334"/>
                <a:gd name="T3" fmla="*/ 93 h 162"/>
                <a:gd name="T4" fmla="*/ 241 w 334"/>
                <a:gd name="T5" fmla="*/ 57 h 162"/>
                <a:gd name="T6" fmla="*/ 220 w 334"/>
                <a:gd name="T7" fmla="*/ 64 h 162"/>
                <a:gd name="T8" fmla="*/ 155 w 334"/>
                <a:gd name="T9" fmla="*/ 0 h 162"/>
                <a:gd name="T10" fmla="*/ 92 w 334"/>
                <a:gd name="T11" fmla="*/ 49 h 162"/>
                <a:gd name="T12" fmla="*/ 60 w 334"/>
                <a:gd name="T13" fmla="*/ 40 h 162"/>
                <a:gd name="T14" fmla="*/ 0 w 334"/>
                <a:gd name="T15" fmla="*/ 100 h 162"/>
                <a:gd name="T16" fmla="*/ 41 w 334"/>
                <a:gd name="T17" fmla="*/ 158 h 162"/>
                <a:gd name="T18" fmla="*/ 54 w 334"/>
                <a:gd name="T19" fmla="*/ 161 h 162"/>
                <a:gd name="T20" fmla="*/ 288 w 334"/>
                <a:gd name="T21" fmla="*/ 161 h 162"/>
                <a:gd name="T22" fmla="*/ 297 w 334"/>
                <a:gd name="T23" fmla="*/ 162 h 162"/>
                <a:gd name="T24" fmla="*/ 334 w 334"/>
                <a:gd name="T25" fmla="*/ 125 h 162"/>
                <a:gd name="T26" fmla="*/ 297 w 334"/>
                <a:gd name="T27" fmla="*/ 88 h 1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34" h="162">
                  <a:moveTo>
                    <a:pt x="297" y="88"/>
                  </a:moveTo>
                  <a:cubicBezTo>
                    <a:pt x="290" y="88"/>
                    <a:pt x="284" y="89"/>
                    <a:pt x="278" y="93"/>
                  </a:cubicBezTo>
                  <a:cubicBezTo>
                    <a:pt x="278" y="73"/>
                    <a:pt x="261" y="57"/>
                    <a:pt x="241" y="57"/>
                  </a:cubicBezTo>
                  <a:cubicBezTo>
                    <a:pt x="233" y="57"/>
                    <a:pt x="226" y="59"/>
                    <a:pt x="220" y="64"/>
                  </a:cubicBezTo>
                  <a:cubicBezTo>
                    <a:pt x="219" y="28"/>
                    <a:pt x="190" y="0"/>
                    <a:pt x="155" y="0"/>
                  </a:cubicBezTo>
                  <a:cubicBezTo>
                    <a:pt x="124" y="0"/>
                    <a:pt x="99" y="21"/>
                    <a:pt x="92" y="49"/>
                  </a:cubicBezTo>
                  <a:cubicBezTo>
                    <a:pt x="83" y="43"/>
                    <a:pt x="72" y="40"/>
                    <a:pt x="60" y="40"/>
                  </a:cubicBezTo>
                  <a:cubicBezTo>
                    <a:pt x="27" y="40"/>
                    <a:pt x="0" y="67"/>
                    <a:pt x="0" y="100"/>
                  </a:cubicBezTo>
                  <a:cubicBezTo>
                    <a:pt x="0" y="127"/>
                    <a:pt x="17" y="149"/>
                    <a:pt x="41" y="158"/>
                  </a:cubicBezTo>
                  <a:cubicBezTo>
                    <a:pt x="45" y="160"/>
                    <a:pt x="49" y="161"/>
                    <a:pt x="54" y="161"/>
                  </a:cubicBezTo>
                  <a:cubicBezTo>
                    <a:pt x="288" y="161"/>
                    <a:pt x="288" y="161"/>
                    <a:pt x="288" y="161"/>
                  </a:cubicBezTo>
                  <a:cubicBezTo>
                    <a:pt x="291" y="162"/>
                    <a:pt x="294" y="162"/>
                    <a:pt x="297" y="162"/>
                  </a:cubicBezTo>
                  <a:cubicBezTo>
                    <a:pt x="318" y="162"/>
                    <a:pt x="334" y="145"/>
                    <a:pt x="334" y="125"/>
                  </a:cubicBezTo>
                  <a:cubicBezTo>
                    <a:pt x="334" y="104"/>
                    <a:pt x="318" y="88"/>
                    <a:pt x="297" y="88"/>
                  </a:cubicBezTo>
                </a:path>
              </a:pathLst>
            </a:custGeom>
            <a:solidFill>
              <a:schemeClr val="bg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bg1"/>
                </a:solidFill>
                <a:cs typeface="楷体" panose="02010609060101010101" pitchFamily="49" charset="-122"/>
              </a:endParaRPr>
            </a:p>
          </p:txBody>
        </p:sp>
      </p:grpSp>
      <p:sp>
        <p:nvSpPr>
          <p:cNvPr id="9856" name="Freeform 92"/>
          <p:cNvSpPr/>
          <p:nvPr userDrawn="1"/>
        </p:nvSpPr>
        <p:spPr bwMode="auto">
          <a:xfrm>
            <a:off x="5797551" y="4586288"/>
            <a:ext cx="3371850" cy="438150"/>
          </a:xfrm>
          <a:custGeom>
            <a:gdLst>
              <a:gd name="T0" fmla="*/ 1987 w 2125"/>
              <a:gd name="T1" fmla="*/ 276 h 276"/>
              <a:gd name="T2" fmla="*/ 138 w 2125"/>
              <a:gd name="T3" fmla="*/ 276 h 276"/>
              <a:gd name="T4" fmla="*/ 0 w 2125"/>
              <a:gd name="T5" fmla="*/ 138 h 276"/>
              <a:gd name="T6" fmla="*/ 138 w 2125"/>
              <a:gd name="T7" fmla="*/ 0 h 276"/>
              <a:gd name="T8" fmla="*/ 1987 w 2125"/>
              <a:gd name="T9" fmla="*/ 0 h 276"/>
              <a:gd name="T10" fmla="*/ 2125 w 2125"/>
              <a:gd name="T11" fmla="*/ 138 h 276"/>
              <a:gd name="T12" fmla="*/ 1987 w 2125"/>
              <a:gd name="T13" fmla="*/ 276 h 276"/>
            </a:gdLst>
            <a:cxnLst>
              <a:cxn ang="0">
                <a:pos x="T0" y="T1"/>
              </a:cxn>
              <a:cxn ang="0">
                <a:pos x="T2" y="T3"/>
              </a:cxn>
              <a:cxn ang="0">
                <a:pos x="T4" y="T5"/>
              </a:cxn>
              <a:cxn ang="0">
                <a:pos x="T6" y="T7"/>
              </a:cxn>
              <a:cxn ang="0">
                <a:pos x="T8" y="T9"/>
              </a:cxn>
              <a:cxn ang="0">
                <a:pos x="T10" y="T11"/>
              </a:cxn>
              <a:cxn ang="0">
                <a:pos x="T12" y="T13"/>
              </a:cxn>
            </a:cxnLst>
            <a:rect l="0" t="0" r="r" b="b"/>
            <a:pathLst>
              <a:path w="2125" h="276">
                <a:moveTo>
                  <a:pt x="1987" y="276"/>
                </a:moveTo>
                <a:cubicBezTo>
                  <a:pt x="138" y="276"/>
                  <a:pt x="138" y="276"/>
                  <a:pt x="138" y="276"/>
                </a:cubicBezTo>
                <a:cubicBezTo>
                  <a:pt x="62" y="276"/>
                  <a:pt x="0" y="214"/>
                  <a:pt x="0" y="138"/>
                </a:cubicBezTo>
                <a:cubicBezTo>
                  <a:pt x="0" y="62"/>
                  <a:pt x="62" y="0"/>
                  <a:pt x="138" y="0"/>
                </a:cubicBezTo>
                <a:cubicBezTo>
                  <a:pt x="1987" y="0"/>
                  <a:pt x="1987" y="0"/>
                  <a:pt x="1987" y="0"/>
                </a:cubicBezTo>
                <a:cubicBezTo>
                  <a:pt x="2063" y="0"/>
                  <a:pt x="2125" y="62"/>
                  <a:pt x="2125" y="138"/>
                </a:cubicBezTo>
                <a:cubicBezTo>
                  <a:pt x="2125" y="214"/>
                  <a:pt x="2063" y="276"/>
                  <a:pt x="1987" y="276"/>
                </a:cubicBezTo>
                <a:close/>
              </a:path>
            </a:pathLst>
          </a:custGeom>
          <a:solidFill>
            <a:schemeClr val="bg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bg1"/>
              </a:solidFill>
              <a:cs typeface="楷体" panose="02010609060101010101" pitchFamily="49" charset="-122"/>
            </a:endParaRPr>
          </a:p>
        </p:txBody>
      </p:sp>
      <p:sp>
        <p:nvSpPr>
          <p:cNvPr id="9857" name="Freeform 93"/>
          <p:cNvSpPr/>
          <p:nvPr userDrawn="1"/>
        </p:nvSpPr>
        <p:spPr bwMode="auto">
          <a:xfrm>
            <a:off x="5784851" y="5195888"/>
            <a:ext cx="2063750" cy="465138"/>
          </a:xfrm>
          <a:custGeom>
            <a:gdLst>
              <a:gd name="T0" fmla="*/ 1154 w 1300"/>
              <a:gd name="T1" fmla="*/ 285 h 293"/>
              <a:gd name="T2" fmla="*/ 1154 w 1300"/>
              <a:gd name="T3" fmla="*/ 277 h 293"/>
              <a:gd name="T4" fmla="*/ 146 w 1300"/>
              <a:gd name="T5" fmla="*/ 277 h 293"/>
              <a:gd name="T6" fmla="*/ 54 w 1300"/>
              <a:gd name="T7" fmla="*/ 239 h 293"/>
              <a:gd name="T8" fmla="*/ 16 w 1300"/>
              <a:gd name="T9" fmla="*/ 147 h 293"/>
              <a:gd name="T10" fmla="*/ 54 w 1300"/>
              <a:gd name="T11" fmla="*/ 55 h 293"/>
              <a:gd name="T12" fmla="*/ 146 w 1300"/>
              <a:gd name="T13" fmla="*/ 16 h 293"/>
              <a:gd name="T14" fmla="*/ 1154 w 1300"/>
              <a:gd name="T15" fmla="*/ 16 h 293"/>
              <a:gd name="T16" fmla="*/ 1246 w 1300"/>
              <a:gd name="T17" fmla="*/ 55 h 293"/>
              <a:gd name="T18" fmla="*/ 1284 w 1300"/>
              <a:gd name="T19" fmla="*/ 147 h 293"/>
              <a:gd name="T20" fmla="*/ 1246 w 1300"/>
              <a:gd name="T21" fmla="*/ 239 h 293"/>
              <a:gd name="T22" fmla="*/ 1154 w 1300"/>
              <a:gd name="T23" fmla="*/ 277 h 293"/>
              <a:gd name="T24" fmla="*/ 1154 w 1300"/>
              <a:gd name="T25" fmla="*/ 285 h 293"/>
              <a:gd name="T26" fmla="*/ 1154 w 1300"/>
              <a:gd name="T27" fmla="*/ 293 h 293"/>
              <a:gd name="T28" fmla="*/ 1300 w 1300"/>
              <a:gd name="T29" fmla="*/ 147 h 293"/>
              <a:gd name="T30" fmla="*/ 1154 w 1300"/>
              <a:gd name="T31" fmla="*/ 0 h 293"/>
              <a:gd name="T32" fmla="*/ 146 w 1300"/>
              <a:gd name="T33" fmla="*/ 0 h 293"/>
              <a:gd name="T34" fmla="*/ 0 w 1300"/>
              <a:gd name="T35" fmla="*/ 147 h 293"/>
              <a:gd name="T36" fmla="*/ 146 w 1300"/>
              <a:gd name="T37" fmla="*/ 293 h 293"/>
              <a:gd name="T38" fmla="*/ 1154 w 1300"/>
              <a:gd name="T39" fmla="*/ 293 h 293"/>
              <a:gd name="T40" fmla="*/ 1154 w 1300"/>
              <a:gd name="T41" fmla="*/ 285 h 2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300" h="293">
                <a:moveTo>
                  <a:pt x="1154" y="285"/>
                </a:moveTo>
                <a:cubicBezTo>
                  <a:pt x="1154" y="277"/>
                  <a:pt x="1154" y="277"/>
                  <a:pt x="1154" y="277"/>
                </a:cubicBezTo>
                <a:cubicBezTo>
                  <a:pt x="146" y="277"/>
                  <a:pt x="146" y="277"/>
                  <a:pt x="146" y="277"/>
                </a:cubicBezTo>
                <a:cubicBezTo>
                  <a:pt x="110" y="277"/>
                  <a:pt x="77" y="262"/>
                  <a:pt x="54" y="239"/>
                </a:cubicBezTo>
                <a:cubicBezTo>
                  <a:pt x="30" y="215"/>
                  <a:pt x="16" y="183"/>
                  <a:pt x="16" y="147"/>
                </a:cubicBezTo>
                <a:cubicBezTo>
                  <a:pt x="16" y="111"/>
                  <a:pt x="30" y="78"/>
                  <a:pt x="54" y="55"/>
                </a:cubicBezTo>
                <a:cubicBezTo>
                  <a:pt x="77" y="31"/>
                  <a:pt x="110" y="16"/>
                  <a:pt x="146" y="16"/>
                </a:cubicBezTo>
                <a:cubicBezTo>
                  <a:pt x="1154" y="16"/>
                  <a:pt x="1154" y="16"/>
                  <a:pt x="1154" y="16"/>
                </a:cubicBezTo>
                <a:cubicBezTo>
                  <a:pt x="1190" y="16"/>
                  <a:pt x="1223" y="31"/>
                  <a:pt x="1246" y="55"/>
                </a:cubicBezTo>
                <a:cubicBezTo>
                  <a:pt x="1270" y="78"/>
                  <a:pt x="1284" y="111"/>
                  <a:pt x="1284" y="147"/>
                </a:cubicBezTo>
                <a:cubicBezTo>
                  <a:pt x="1284" y="183"/>
                  <a:pt x="1270" y="215"/>
                  <a:pt x="1246" y="239"/>
                </a:cubicBezTo>
                <a:cubicBezTo>
                  <a:pt x="1223" y="262"/>
                  <a:pt x="1190" y="277"/>
                  <a:pt x="1154" y="277"/>
                </a:cubicBezTo>
                <a:cubicBezTo>
                  <a:pt x="1154" y="285"/>
                  <a:pt x="1154" y="285"/>
                  <a:pt x="1154" y="285"/>
                </a:cubicBezTo>
                <a:cubicBezTo>
                  <a:pt x="1154" y="293"/>
                  <a:pt x="1154" y="293"/>
                  <a:pt x="1154" y="293"/>
                </a:cubicBezTo>
                <a:cubicBezTo>
                  <a:pt x="1235" y="293"/>
                  <a:pt x="1300" y="227"/>
                  <a:pt x="1300" y="147"/>
                </a:cubicBezTo>
                <a:cubicBezTo>
                  <a:pt x="1300" y="66"/>
                  <a:pt x="1235" y="0"/>
                  <a:pt x="1154" y="0"/>
                </a:cubicBezTo>
                <a:cubicBezTo>
                  <a:pt x="146" y="0"/>
                  <a:pt x="146" y="0"/>
                  <a:pt x="146" y="0"/>
                </a:cubicBezTo>
                <a:cubicBezTo>
                  <a:pt x="65" y="0"/>
                  <a:pt x="0" y="66"/>
                  <a:pt x="0" y="147"/>
                </a:cubicBezTo>
                <a:cubicBezTo>
                  <a:pt x="0" y="227"/>
                  <a:pt x="65" y="293"/>
                  <a:pt x="146" y="293"/>
                </a:cubicBezTo>
                <a:cubicBezTo>
                  <a:pt x="1154" y="293"/>
                  <a:pt x="1154" y="293"/>
                  <a:pt x="1154" y="293"/>
                </a:cubicBezTo>
                <a:lnTo>
                  <a:pt x="1154" y="285"/>
                </a:lnTo>
                <a:close/>
              </a:path>
            </a:pathLst>
          </a:custGeom>
          <a:solidFill>
            <a:schemeClr val="bg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801" name="副标题 2" hidden="1"/>
          <p:cNvSpPr>
            <a:spLocks noGrp="1"/>
          </p:cNvSpPr>
          <p:nvPr userDrawn="1">
            <p:ph type="subTitle" idx="1"/>
          </p:nvPr>
        </p:nvSpPr>
        <p:spPr>
          <a:xfrm>
            <a:off x="5873751" y="3019471"/>
            <a:ext cx="5646737" cy="558799"/>
          </a:xfrm>
        </p:spPr>
        <p:txBody>
          <a:bodyPr anchor="ctr">
            <a:norm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a:p>
        </p:txBody>
      </p:sp>
      <p:sp>
        <p:nvSpPr>
          <p:cNvPr id="9802" name="标题 1" hidden="1"/>
          <p:cNvSpPr>
            <a:spLocks noGrp="1"/>
          </p:cNvSpPr>
          <p:nvPr userDrawn="1">
            <p:ph type="ctrTitle"/>
          </p:nvPr>
        </p:nvSpPr>
        <p:spPr>
          <a:xfrm>
            <a:off x="5873751" y="1814962"/>
            <a:ext cx="5646737" cy="1204509"/>
          </a:xfrm>
        </p:spPr>
        <p:txBody>
          <a:bodyPr anchor="ctr">
            <a:normAutofit/>
          </a:bodyPr>
          <a:lstStyle>
            <a:lvl1pPr algn="l">
              <a:defRPr sz="4000">
                <a:solidFill>
                  <a:schemeClr val="bg1"/>
                </a:solidFill>
              </a:defRPr>
            </a:lvl1pPr>
          </a:lstStyle>
          <a:p>
            <a:r>
              <a:rPr lang="en-US"/>
              <a:t>Click to edit Master title style</a:t>
            </a:r>
            <a:endParaRPr lang="zh-CN" altLang="en-US"/>
          </a:p>
        </p:txBody>
      </p:sp>
      <p:sp>
        <p:nvSpPr>
          <p:cNvPr id="12" name="文本占位符 13" hidden="1"/>
          <p:cNvSpPr>
            <a:spLocks noGrp="1"/>
          </p:cNvSpPr>
          <p:nvPr userDrawn="1">
            <p:ph type="body" sz="quarter" idx="10" hasCustomPrompt="1"/>
          </p:nvPr>
        </p:nvSpPr>
        <p:spPr>
          <a:xfrm>
            <a:off x="5873751" y="4645209"/>
            <a:ext cx="5646737" cy="296271"/>
          </a:xfrm>
        </p:spPr>
        <p:txBody>
          <a:bodyPr vert="horz" anchor="ctr">
            <a:noAutofit/>
          </a:bodyPr>
          <a:lstStyle>
            <a:lvl1pPr marL="0" indent="0" algn="l">
              <a:buNone/>
              <a:defRPr sz="1500" b="0">
                <a:solidFill>
                  <a:schemeClr val="accent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ltLang="zh-CN"/>
              <a:t>Signature</a:t>
            </a:r>
            <a:endParaRPr lang="en-US" altLang="zh-CN"/>
          </a:p>
        </p:txBody>
      </p:sp>
      <p:sp>
        <p:nvSpPr>
          <p:cNvPr id="13" name="文本占位符 13" hidden="1"/>
          <p:cNvSpPr>
            <a:spLocks noGrp="1"/>
          </p:cNvSpPr>
          <p:nvPr userDrawn="1">
            <p:ph type="body" sz="quarter" idx="11" hasCustomPrompt="1"/>
          </p:nvPr>
        </p:nvSpPr>
        <p:spPr>
          <a:xfrm>
            <a:off x="5873751" y="5280321"/>
            <a:ext cx="5646737" cy="296271"/>
          </a:xfrm>
        </p:spPr>
        <p:txBody>
          <a:bodyPr vert="horz" anchor="ctr">
            <a:noAutofit/>
          </a:bodyPr>
          <a:lstStyle>
            <a:lvl1pPr marL="0" indent="0" algn="l">
              <a:buNone/>
              <a:defRPr sz="1500" b="0">
                <a:solidFill>
                  <a:schemeClr val="bg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ltLang="zh-CN"/>
              <a:t>Date</a:t>
            </a:r>
            <a:endParaRPr lang="zh-CN" altLang="en-US"/>
          </a:p>
        </p:txBody>
      </p:sp>
    </p:spTree>
  </p:cSld>
  <p:clrMapOvr>
    <a:overrideClrMapping bg1="lt1" tx1="dk1" bg2="lt2" tx2="dk2" accent1="accent1" accent2="accent2" accent3="accent3" accent4="accent4" accent5="accent5" accent6="accent6" hlink="hlink" folHlink="folHlink"/>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spTree>
      <p:nvGrpSpPr>
        <p:cNvPr id="1" name=""/>
        <p:cNvGrpSpPr/>
        <p:nvPr/>
      </p:nvGrpSpPr>
      <p:grpSpPr>
        <a:xfrm>
          <a:off x="0" y="0"/>
          <a:ext cx="0" cy="0"/>
        </a:xfrm>
      </p:grpSpPr>
      <p:sp>
        <p:nvSpPr>
          <p:cNvPr id="3" name="日期占位符 2"/>
          <p:cNvSpPr>
            <a:spLocks noGrp="1"/>
          </p:cNvSpPr>
          <p:nvPr>
            <p:ph type="dt" sz="half" idx="10"/>
          </p:nvPr>
        </p:nvSpPr>
        <p:spPr/>
        <p:txBody>
          <a:bodyPr/>
          <a:lstStyle/>
          <a:p>
            <a:fld id="{6489D9C7-5DC6-4263-87FF-7C99F6FB63C3}" type="datetime1">
              <a:rPr lang="zh-CN" altLang="en-US" smtClean="0"/>
              <a:t/>
            </a:fld>
            <a:endParaRPr lang="zh-CN" altLang="en-US"/>
          </a:p>
        </p:txBody>
      </p:sp>
      <p:sp>
        <p:nvSpPr>
          <p:cNvPr id="4" name="页脚占位符 3"/>
          <p:cNvSpPr>
            <a:spLocks noGrp="1"/>
          </p:cNvSpPr>
          <p:nvPr>
            <p:ph type="ftr" sz="quarter" idx="11"/>
          </p:nvPr>
        </p:nvSpPr>
        <p:spPr/>
        <p:txBody>
          <a:bodyPr/>
          <a:lstStyle/>
          <a:p>
            <a:r>
              <a:rPr lang="en-US" altLang="zh-CN"/>
              <a:t>www.islide.cc</a:t>
            </a:r>
            <a:endParaRPr lang="zh-CN" altLang="en-US"/>
          </a:p>
        </p:txBody>
      </p:sp>
      <p:sp>
        <p:nvSpPr>
          <p:cNvPr id="5" name="灯片编号占位符 4"/>
          <p:cNvSpPr>
            <a:spLocks noGrp="1"/>
          </p:cNvSpPr>
          <p:nvPr>
            <p:ph type="sldNum" sz="quarter" idx="12"/>
          </p:nvPr>
        </p:nvSpPr>
        <p:spPr/>
        <p:txBody>
          <a:bodyPr/>
          <a:lstStyle/>
          <a:p>
            <a:fld id="{5DD3DB80-B894-403A-B48E-6FDC1A72010E}" type="slidenum">
              <a:rPr lang="zh-CN" altLang="en-US" smtClean="0"/>
              <a:t/>
            </a:fld>
            <a:endParaRPr lang="zh-CN" altLang="en-US"/>
          </a:p>
        </p:txBody>
      </p:sp>
      <p:sp>
        <p:nvSpPr>
          <p:cNvPr id="6" name="标题 5"/>
          <p:cNvSpPr>
            <a:spLocks noGrp="1"/>
          </p:cNvSpPr>
          <p:nvPr>
            <p:ph type="title"/>
          </p:nvPr>
        </p:nvSpPr>
        <p:spPr/>
        <p:txBody>
          <a:bodyPr/>
          <a:lstStyle>
            <a:lvl1pPr>
              <a:defRPr/>
            </a:lvl1pPr>
          </a:lstStyle>
          <a:p>
            <a:r>
              <a:rPr lang="en-US" altLang="zh-CN"/>
              <a:t>Click to edit Master title style</a:t>
            </a:r>
            <a:endParaRPr lang="zh-CN" altLang="en-US"/>
          </a:p>
        </p:txBody>
      </p:sp>
      <p:sp>
        <p:nvSpPr>
          <p:cNvPr id="8" name="内容占位符 7"/>
          <p:cNvSpPr>
            <a:spLocks noGrp="1"/>
          </p:cNvSpPr>
          <p:nvPr>
            <p:ph sz="quarter" idx="13"/>
          </p:nvPr>
        </p:nvSpPr>
        <p:spPr>
          <a:xfrm>
            <a:off x="669925" y="1130299"/>
            <a:ext cx="10850563" cy="5006975"/>
          </a:xfrm>
        </p:spPr>
        <p:txBody>
          <a:bodyPr/>
          <a:lstStyle>
            <a:lvl1pPr>
              <a:defRPr/>
            </a:lvl1pPr>
            <a:lvl2pPr>
              <a:defRPr/>
            </a:lvl2pPr>
            <a:lvl3pPr>
              <a:defRPr/>
            </a:lvl3pPr>
            <a:lvl4pPr>
              <a:defRPr/>
            </a:lvl4pPr>
            <a:lvl5pPr>
              <a:defRPr/>
            </a:lvl5pPr>
          </a:lstStyle>
          <a:p>
            <a:pPr lvl="0"/>
            <a:r>
              <a:rPr lang="en-US" altLang="zh-CN"/>
              <a:t>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userDrawn="1">
  <p:cSld name="节标题">
    <p:spTree>
      <p:nvGrpSpPr>
        <p:cNvPr id="1" name=""/>
        <p:cNvGrpSpPr/>
        <p:nvPr/>
      </p:nvGrpSpPr>
      <p:grpSpPr>
        <a:xfrm>
          <a:off x="0" y="0"/>
          <a:ext cx="0" cy="0"/>
        </a:xfrm>
      </p:grpSpPr>
      <p:sp>
        <p:nvSpPr>
          <p:cNvPr id="20" name="标题 1"/>
          <p:cNvSpPr>
            <a:spLocks noGrp="1"/>
          </p:cNvSpPr>
          <p:nvPr userDrawn="1">
            <p:ph type="title"/>
          </p:nvPr>
        </p:nvSpPr>
        <p:spPr>
          <a:xfrm>
            <a:off x="675698" y="2102214"/>
            <a:ext cx="5419185" cy="895350"/>
          </a:xfrm>
        </p:spPr>
        <p:txBody>
          <a:bodyPr anchor="b">
            <a:normAutofit/>
          </a:bodyPr>
          <a:lstStyle>
            <a:lvl1pPr algn="l">
              <a:defRPr sz="2400" b="1">
                <a:solidFill>
                  <a:schemeClr val="tx1"/>
                </a:solidFill>
              </a:defRPr>
            </a:lvl1pPr>
          </a:lstStyle>
          <a:p>
            <a:r>
              <a:rPr lang="en-US"/>
              <a:t>Click to edit Master title style</a:t>
            </a:r>
            <a:endParaRPr lang="zh-CN" altLang="en-US"/>
          </a:p>
        </p:txBody>
      </p:sp>
      <p:sp>
        <p:nvSpPr>
          <p:cNvPr id="21" name="文本占位符 2"/>
          <p:cNvSpPr>
            <a:spLocks noGrp="1"/>
          </p:cNvSpPr>
          <p:nvPr userDrawn="1">
            <p:ph type="body" idx="1"/>
          </p:nvPr>
        </p:nvSpPr>
        <p:spPr>
          <a:xfrm>
            <a:off x="676814" y="2997564"/>
            <a:ext cx="5419185" cy="1015623"/>
          </a:xfrm>
        </p:spPr>
        <p:txBody>
          <a:bodyPr anchor="t">
            <a:normAutofit/>
          </a:bodyPr>
          <a:lstStyle>
            <a:lvl1pPr marL="0" indent="0" algn="l">
              <a:buNone/>
              <a:defRPr sz="11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endParaRPr lang="en-US"/>
          </a:p>
        </p:txBody>
      </p:sp>
      <p:grpSp>
        <p:nvGrpSpPr>
          <p:cNvPr id="90" name="组合 89"/>
          <p:cNvGrpSpPr/>
          <p:nvPr userDrawn="1"/>
        </p:nvGrpSpPr>
        <p:grpSpPr>
          <a:xfrm flipH="1">
            <a:off x="8829674" y="1686612"/>
            <a:ext cx="3116264" cy="4450663"/>
            <a:chOff x="877888" y="965200"/>
            <a:chExt cx="3714751" cy="5305425"/>
          </a:xfrm>
        </p:grpSpPr>
        <p:sp>
          <p:nvSpPr>
            <p:cNvPr id="91" name="Oval 9"/>
            <p:cNvSpPr>
              <a:spLocks noChangeArrowheads="1"/>
            </p:cNvSpPr>
            <p:nvPr userDrawn="1"/>
          </p:nvSpPr>
          <p:spPr bwMode="auto">
            <a:xfrm>
              <a:off x="1366838" y="6121400"/>
              <a:ext cx="2724150" cy="149225"/>
            </a:xfrm>
            <a:prstGeom prst="ellipse">
              <a:avLst/>
            </a:prstGeom>
            <a:solidFill>
              <a:schemeClr val="accent1">
                <a:lumMod val="50000"/>
                <a:alpha val="36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2" name="Freeform 10"/>
            <p:cNvSpPr/>
            <p:nvPr userDrawn="1"/>
          </p:nvSpPr>
          <p:spPr bwMode="auto">
            <a:xfrm>
              <a:off x="1738313" y="5775325"/>
              <a:ext cx="1951038" cy="374650"/>
            </a:xfrm>
            <a:custGeom>
              <a:gdLst>
                <a:gd name="T0" fmla="*/ 1230 w 1230"/>
                <a:gd name="T1" fmla="*/ 236 h 236"/>
                <a:gd name="T2" fmla="*/ 132 w 1230"/>
                <a:gd name="T3" fmla="*/ 236 h 236"/>
                <a:gd name="T4" fmla="*/ 0 w 1230"/>
                <a:gd name="T5" fmla="*/ 125 h 236"/>
                <a:gd name="T6" fmla="*/ 0 w 1230"/>
                <a:gd name="T7" fmla="*/ 108 h 236"/>
                <a:gd name="T8" fmla="*/ 132 w 1230"/>
                <a:gd name="T9" fmla="*/ 0 h 236"/>
                <a:gd name="T10" fmla="*/ 1230 w 1230"/>
                <a:gd name="T11" fmla="*/ 0 h 236"/>
                <a:gd name="T12" fmla="*/ 1200 w 1230"/>
                <a:gd name="T13" fmla="*/ 113 h 236"/>
                <a:gd name="T14" fmla="*/ 1230 w 1230"/>
                <a:gd name="T15" fmla="*/ 236 h 236"/>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30" h="236">
                  <a:moveTo>
                    <a:pt x="1230" y="236"/>
                  </a:moveTo>
                  <a:cubicBezTo>
                    <a:pt x="132" y="236"/>
                    <a:pt x="132" y="236"/>
                    <a:pt x="132" y="236"/>
                  </a:cubicBezTo>
                  <a:cubicBezTo>
                    <a:pt x="64" y="236"/>
                    <a:pt x="0" y="185"/>
                    <a:pt x="0" y="125"/>
                  </a:cubicBezTo>
                  <a:cubicBezTo>
                    <a:pt x="0" y="108"/>
                    <a:pt x="0" y="108"/>
                    <a:pt x="0" y="108"/>
                  </a:cubicBezTo>
                  <a:cubicBezTo>
                    <a:pt x="0" y="48"/>
                    <a:pt x="64" y="0"/>
                    <a:pt x="132" y="0"/>
                  </a:cubicBezTo>
                  <a:cubicBezTo>
                    <a:pt x="1230" y="0"/>
                    <a:pt x="1230" y="0"/>
                    <a:pt x="1230" y="0"/>
                  </a:cubicBezTo>
                  <a:cubicBezTo>
                    <a:pt x="1230" y="0"/>
                    <a:pt x="1200" y="39"/>
                    <a:pt x="1200" y="113"/>
                  </a:cubicBezTo>
                  <a:cubicBezTo>
                    <a:pt x="1200" y="197"/>
                    <a:pt x="1230" y="236"/>
                    <a:pt x="1230" y="236"/>
                  </a:cubicBezTo>
                </a:path>
              </a:pathLst>
            </a:custGeom>
            <a:solidFill>
              <a:schemeClr val="bg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3" name="Freeform 11"/>
            <p:cNvSpPr/>
            <p:nvPr userDrawn="1"/>
          </p:nvSpPr>
          <p:spPr bwMode="auto">
            <a:xfrm>
              <a:off x="2616201" y="5791200"/>
              <a:ext cx="1093788" cy="366713"/>
            </a:xfrm>
            <a:custGeom>
              <a:gdLst>
                <a:gd name="T0" fmla="*/ 690 w 690"/>
                <a:gd name="T1" fmla="*/ 231 h 231"/>
                <a:gd name="T2" fmla="*/ 0 w 690"/>
                <a:gd name="T3" fmla="*/ 231 h 231"/>
                <a:gd name="T4" fmla="*/ 0 w 690"/>
                <a:gd name="T5" fmla="*/ 0 h 231"/>
                <a:gd name="T6" fmla="*/ 690 w 690"/>
                <a:gd name="T7" fmla="*/ 0 h 231"/>
                <a:gd name="T8" fmla="*/ 659 w 690"/>
                <a:gd name="T9" fmla="*/ 110 h 231"/>
                <a:gd name="T10" fmla="*/ 690 w 690"/>
                <a:gd name="T11" fmla="*/ 231 h 231"/>
              </a:gdLst>
              <a:cxnLst>
                <a:cxn ang="0">
                  <a:pos x="T0" y="T1"/>
                </a:cxn>
                <a:cxn ang="0">
                  <a:pos x="T2" y="T3"/>
                </a:cxn>
                <a:cxn ang="0">
                  <a:pos x="T4" y="T5"/>
                </a:cxn>
                <a:cxn ang="0">
                  <a:pos x="T6" y="T7"/>
                </a:cxn>
                <a:cxn ang="0">
                  <a:pos x="T8" y="T9"/>
                </a:cxn>
                <a:cxn ang="0">
                  <a:pos x="T10" y="T11"/>
                </a:cxn>
              </a:cxnLst>
              <a:rect l="0" t="0" r="r" b="b"/>
              <a:pathLst>
                <a:path w="690" h="231">
                  <a:moveTo>
                    <a:pt x="690" y="231"/>
                  </a:moveTo>
                  <a:cubicBezTo>
                    <a:pt x="0" y="231"/>
                    <a:pt x="0" y="231"/>
                    <a:pt x="0" y="231"/>
                  </a:cubicBezTo>
                  <a:cubicBezTo>
                    <a:pt x="0" y="0"/>
                    <a:pt x="0" y="0"/>
                    <a:pt x="0" y="0"/>
                  </a:cubicBezTo>
                  <a:cubicBezTo>
                    <a:pt x="690" y="0"/>
                    <a:pt x="690" y="0"/>
                    <a:pt x="690" y="0"/>
                  </a:cubicBezTo>
                  <a:cubicBezTo>
                    <a:pt x="690" y="0"/>
                    <a:pt x="659" y="37"/>
                    <a:pt x="659" y="110"/>
                  </a:cubicBezTo>
                  <a:cubicBezTo>
                    <a:pt x="659" y="194"/>
                    <a:pt x="690" y="231"/>
                    <a:pt x="690" y="231"/>
                  </a:cubicBezTo>
                </a:path>
              </a:pathLst>
            </a:custGeom>
            <a:solidFill>
              <a:schemeClr val="accent2">
                <a:lumMod val="20000"/>
                <a:lumOff val="8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4" name="Freeform 12"/>
            <p:cNvSpPr/>
            <p:nvPr userDrawn="1"/>
          </p:nvSpPr>
          <p:spPr bwMode="auto">
            <a:xfrm>
              <a:off x="1770063" y="5773738"/>
              <a:ext cx="225425" cy="381000"/>
            </a:xfrm>
            <a:custGeom>
              <a:gdLst>
                <a:gd name="T0" fmla="*/ 133 w 142"/>
                <a:gd name="T1" fmla="*/ 240 h 240"/>
                <a:gd name="T2" fmla="*/ 0 w 142"/>
                <a:gd name="T3" fmla="*/ 128 h 240"/>
                <a:gd name="T4" fmla="*/ 0 w 142"/>
                <a:gd name="T5" fmla="*/ 112 h 240"/>
                <a:gd name="T6" fmla="*/ 38 w 142"/>
                <a:gd name="T7" fmla="*/ 32 h 240"/>
                <a:gd name="T8" fmla="*/ 132 w 142"/>
                <a:gd name="T9" fmla="*/ 0 h 240"/>
                <a:gd name="T10" fmla="*/ 141 w 142"/>
                <a:gd name="T11" fmla="*/ 8 h 240"/>
                <a:gd name="T12" fmla="*/ 134 w 142"/>
                <a:gd name="T13" fmla="*/ 16 h 240"/>
                <a:gd name="T14" fmla="*/ 20 w 142"/>
                <a:gd name="T15" fmla="*/ 112 h 240"/>
                <a:gd name="T16" fmla="*/ 20 w 142"/>
                <a:gd name="T17" fmla="*/ 128 h 240"/>
                <a:gd name="T18" fmla="*/ 133 w 142"/>
                <a:gd name="T19" fmla="*/ 224 h 240"/>
                <a:gd name="T20" fmla="*/ 142 w 142"/>
                <a:gd name="T21" fmla="*/ 232 h 240"/>
                <a:gd name="T22" fmla="*/ 133 w 142"/>
                <a:gd name="T23" fmla="*/ 240 h 2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2" h="240">
                  <a:moveTo>
                    <a:pt x="133" y="240"/>
                  </a:moveTo>
                  <a:cubicBezTo>
                    <a:pt x="57" y="240"/>
                    <a:pt x="0" y="191"/>
                    <a:pt x="0" y="128"/>
                  </a:cubicBezTo>
                  <a:cubicBezTo>
                    <a:pt x="0" y="112"/>
                    <a:pt x="0" y="112"/>
                    <a:pt x="0" y="112"/>
                  </a:cubicBezTo>
                  <a:cubicBezTo>
                    <a:pt x="0" y="81"/>
                    <a:pt x="12" y="53"/>
                    <a:pt x="38" y="32"/>
                  </a:cubicBezTo>
                  <a:cubicBezTo>
                    <a:pt x="64" y="11"/>
                    <a:pt x="97" y="0"/>
                    <a:pt x="132" y="0"/>
                  </a:cubicBezTo>
                  <a:cubicBezTo>
                    <a:pt x="138" y="0"/>
                    <a:pt x="141" y="4"/>
                    <a:pt x="141" y="8"/>
                  </a:cubicBezTo>
                  <a:cubicBezTo>
                    <a:pt x="141" y="13"/>
                    <a:pt x="139" y="16"/>
                    <a:pt x="134" y="16"/>
                  </a:cubicBezTo>
                  <a:cubicBezTo>
                    <a:pt x="69" y="16"/>
                    <a:pt x="20" y="58"/>
                    <a:pt x="20" y="112"/>
                  </a:cubicBezTo>
                  <a:cubicBezTo>
                    <a:pt x="20" y="128"/>
                    <a:pt x="20" y="128"/>
                    <a:pt x="20" y="128"/>
                  </a:cubicBezTo>
                  <a:cubicBezTo>
                    <a:pt x="20" y="182"/>
                    <a:pt x="68" y="224"/>
                    <a:pt x="133" y="224"/>
                  </a:cubicBezTo>
                  <a:cubicBezTo>
                    <a:pt x="139" y="224"/>
                    <a:pt x="142" y="228"/>
                    <a:pt x="142" y="232"/>
                  </a:cubicBezTo>
                  <a:cubicBezTo>
                    <a:pt x="142" y="237"/>
                    <a:pt x="138" y="240"/>
                    <a:pt x="133" y="240"/>
                  </a:cubicBezTo>
                </a:path>
              </a:pathLst>
            </a:custGeom>
            <a:solidFill>
              <a:schemeClr val="accent4">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5" name="Freeform 13"/>
            <p:cNvSpPr/>
            <p:nvPr userDrawn="1"/>
          </p:nvSpPr>
          <p:spPr bwMode="auto">
            <a:xfrm>
              <a:off x="1714501" y="5759450"/>
              <a:ext cx="2008188" cy="406400"/>
            </a:xfrm>
            <a:custGeom>
              <a:gdLst>
                <a:gd name="T0" fmla="*/ 1266 w 1266"/>
                <a:gd name="T1" fmla="*/ 256 h 256"/>
                <a:gd name="T2" fmla="*/ 144 w 1266"/>
                <a:gd name="T3" fmla="*/ 256 h 256"/>
                <a:gd name="T4" fmla="*/ 0 w 1266"/>
                <a:gd name="T5" fmla="*/ 135 h 256"/>
                <a:gd name="T6" fmla="*/ 0 w 1266"/>
                <a:gd name="T7" fmla="*/ 118 h 256"/>
                <a:gd name="T8" fmla="*/ 144 w 1266"/>
                <a:gd name="T9" fmla="*/ 0 h 256"/>
                <a:gd name="T10" fmla="*/ 1266 w 1266"/>
                <a:gd name="T11" fmla="*/ 0 h 256"/>
                <a:gd name="T12" fmla="*/ 1266 w 1266"/>
                <a:gd name="T13" fmla="*/ 25 h 256"/>
                <a:gd name="T14" fmla="*/ 144 w 1266"/>
                <a:gd name="T15" fmla="*/ 25 h 256"/>
                <a:gd name="T16" fmla="*/ 35 w 1266"/>
                <a:gd name="T17" fmla="*/ 118 h 256"/>
                <a:gd name="T18" fmla="*/ 35 w 1266"/>
                <a:gd name="T19" fmla="*/ 135 h 256"/>
                <a:gd name="T20" fmla="*/ 144 w 1266"/>
                <a:gd name="T21" fmla="*/ 231 h 256"/>
                <a:gd name="T22" fmla="*/ 1266 w 1266"/>
                <a:gd name="T23" fmla="*/ 231 h 256"/>
                <a:gd name="T24" fmla="*/ 1266 w 1266"/>
                <a:gd name="T25" fmla="*/ 256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266" h="256">
                  <a:moveTo>
                    <a:pt x="1266" y="256"/>
                  </a:moveTo>
                  <a:cubicBezTo>
                    <a:pt x="144" y="256"/>
                    <a:pt x="144" y="256"/>
                    <a:pt x="144" y="256"/>
                  </a:cubicBezTo>
                  <a:cubicBezTo>
                    <a:pt x="67" y="256"/>
                    <a:pt x="0" y="203"/>
                    <a:pt x="0" y="135"/>
                  </a:cubicBezTo>
                  <a:cubicBezTo>
                    <a:pt x="0" y="118"/>
                    <a:pt x="0" y="118"/>
                    <a:pt x="0" y="118"/>
                  </a:cubicBezTo>
                  <a:cubicBezTo>
                    <a:pt x="0" y="53"/>
                    <a:pt x="65" y="0"/>
                    <a:pt x="144" y="0"/>
                  </a:cubicBezTo>
                  <a:cubicBezTo>
                    <a:pt x="1266" y="0"/>
                    <a:pt x="1266" y="0"/>
                    <a:pt x="1266" y="0"/>
                  </a:cubicBezTo>
                  <a:cubicBezTo>
                    <a:pt x="1266" y="25"/>
                    <a:pt x="1266" y="25"/>
                    <a:pt x="1266" y="25"/>
                  </a:cubicBezTo>
                  <a:cubicBezTo>
                    <a:pt x="144" y="25"/>
                    <a:pt x="144" y="25"/>
                    <a:pt x="144" y="25"/>
                  </a:cubicBezTo>
                  <a:cubicBezTo>
                    <a:pt x="83" y="25"/>
                    <a:pt x="35" y="68"/>
                    <a:pt x="35" y="118"/>
                  </a:cubicBezTo>
                  <a:cubicBezTo>
                    <a:pt x="35" y="135"/>
                    <a:pt x="35" y="135"/>
                    <a:pt x="35" y="135"/>
                  </a:cubicBezTo>
                  <a:cubicBezTo>
                    <a:pt x="35" y="187"/>
                    <a:pt x="85" y="231"/>
                    <a:pt x="144" y="231"/>
                  </a:cubicBezTo>
                  <a:cubicBezTo>
                    <a:pt x="1266" y="231"/>
                    <a:pt x="1266" y="231"/>
                    <a:pt x="1266" y="231"/>
                  </a:cubicBezTo>
                  <a:lnTo>
                    <a:pt x="1266" y="256"/>
                  </a:lnTo>
                  <a:close/>
                </a:path>
              </a:pathLst>
            </a:custGeom>
            <a:solidFill>
              <a:schemeClr val="accent3">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6" name="Freeform 14"/>
            <p:cNvSpPr/>
            <p:nvPr userDrawn="1"/>
          </p:nvSpPr>
          <p:spPr bwMode="auto">
            <a:xfrm>
              <a:off x="2006601" y="4370388"/>
              <a:ext cx="1289050" cy="279400"/>
            </a:xfrm>
            <a:custGeom>
              <a:gdLst>
                <a:gd name="T0" fmla="*/ 813 w 813"/>
                <a:gd name="T1" fmla="*/ 176 h 176"/>
                <a:gd name="T2" fmla="*/ 95 w 813"/>
                <a:gd name="T3" fmla="*/ 176 h 176"/>
                <a:gd name="T4" fmla="*/ 0 w 813"/>
                <a:gd name="T5" fmla="*/ 89 h 176"/>
                <a:gd name="T6" fmla="*/ 0 w 813"/>
                <a:gd name="T7" fmla="*/ 77 h 176"/>
                <a:gd name="T8" fmla="*/ 95 w 813"/>
                <a:gd name="T9" fmla="*/ 0 h 176"/>
                <a:gd name="T10" fmla="*/ 813 w 813"/>
                <a:gd name="T11" fmla="*/ 0 h 176"/>
                <a:gd name="T12" fmla="*/ 790 w 813"/>
                <a:gd name="T13" fmla="*/ 84 h 176"/>
                <a:gd name="T14" fmla="*/ 813 w 813"/>
                <a:gd name="T15" fmla="*/ 176 h 176"/>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13" h="176">
                  <a:moveTo>
                    <a:pt x="813" y="176"/>
                  </a:moveTo>
                  <a:cubicBezTo>
                    <a:pt x="95" y="176"/>
                    <a:pt x="95" y="176"/>
                    <a:pt x="95" y="176"/>
                  </a:cubicBezTo>
                  <a:cubicBezTo>
                    <a:pt x="44" y="176"/>
                    <a:pt x="0" y="134"/>
                    <a:pt x="0" y="89"/>
                  </a:cubicBezTo>
                  <a:cubicBezTo>
                    <a:pt x="0" y="77"/>
                    <a:pt x="0" y="77"/>
                    <a:pt x="0" y="77"/>
                  </a:cubicBezTo>
                  <a:cubicBezTo>
                    <a:pt x="0" y="32"/>
                    <a:pt x="44" y="0"/>
                    <a:pt x="95" y="0"/>
                  </a:cubicBezTo>
                  <a:cubicBezTo>
                    <a:pt x="813" y="0"/>
                    <a:pt x="813" y="0"/>
                    <a:pt x="813" y="0"/>
                  </a:cubicBezTo>
                  <a:cubicBezTo>
                    <a:pt x="813" y="0"/>
                    <a:pt x="790" y="29"/>
                    <a:pt x="790" y="84"/>
                  </a:cubicBezTo>
                  <a:cubicBezTo>
                    <a:pt x="790" y="147"/>
                    <a:pt x="813" y="176"/>
                    <a:pt x="813" y="176"/>
                  </a:cubicBezTo>
                </a:path>
              </a:pathLst>
            </a:custGeom>
            <a:solidFill>
              <a:schemeClr val="bg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7" name="Freeform 15"/>
            <p:cNvSpPr/>
            <p:nvPr userDrawn="1"/>
          </p:nvSpPr>
          <p:spPr bwMode="auto">
            <a:xfrm>
              <a:off x="2401888" y="4370388"/>
              <a:ext cx="909638" cy="279400"/>
            </a:xfrm>
            <a:custGeom>
              <a:gdLst>
                <a:gd name="T0" fmla="*/ 574 w 574"/>
                <a:gd name="T1" fmla="*/ 176 h 176"/>
                <a:gd name="T2" fmla="*/ 0 w 574"/>
                <a:gd name="T3" fmla="*/ 176 h 176"/>
                <a:gd name="T4" fmla="*/ 0 w 574"/>
                <a:gd name="T5" fmla="*/ 0 h 176"/>
                <a:gd name="T6" fmla="*/ 574 w 574"/>
                <a:gd name="T7" fmla="*/ 0 h 176"/>
                <a:gd name="T8" fmla="*/ 551 w 574"/>
                <a:gd name="T9" fmla="*/ 84 h 176"/>
                <a:gd name="T10" fmla="*/ 574 w 574"/>
                <a:gd name="T11" fmla="*/ 176 h 176"/>
              </a:gdLst>
              <a:cxnLst>
                <a:cxn ang="0">
                  <a:pos x="T0" y="T1"/>
                </a:cxn>
                <a:cxn ang="0">
                  <a:pos x="T2" y="T3"/>
                </a:cxn>
                <a:cxn ang="0">
                  <a:pos x="T4" y="T5"/>
                </a:cxn>
                <a:cxn ang="0">
                  <a:pos x="T6" y="T7"/>
                </a:cxn>
                <a:cxn ang="0">
                  <a:pos x="T8" y="T9"/>
                </a:cxn>
                <a:cxn ang="0">
                  <a:pos x="T10" y="T11"/>
                </a:cxn>
              </a:cxnLst>
              <a:rect l="0" t="0" r="r" b="b"/>
              <a:pathLst>
                <a:path w="574" h="176">
                  <a:moveTo>
                    <a:pt x="574" y="176"/>
                  </a:moveTo>
                  <a:cubicBezTo>
                    <a:pt x="0" y="176"/>
                    <a:pt x="0" y="176"/>
                    <a:pt x="0" y="176"/>
                  </a:cubicBezTo>
                  <a:cubicBezTo>
                    <a:pt x="0" y="0"/>
                    <a:pt x="0" y="0"/>
                    <a:pt x="0" y="0"/>
                  </a:cubicBezTo>
                  <a:cubicBezTo>
                    <a:pt x="574" y="0"/>
                    <a:pt x="574" y="0"/>
                    <a:pt x="574" y="0"/>
                  </a:cubicBezTo>
                  <a:cubicBezTo>
                    <a:pt x="574" y="0"/>
                    <a:pt x="551" y="29"/>
                    <a:pt x="551" y="84"/>
                  </a:cubicBezTo>
                  <a:cubicBezTo>
                    <a:pt x="551" y="147"/>
                    <a:pt x="574" y="176"/>
                    <a:pt x="574" y="176"/>
                  </a:cubicBezTo>
                </a:path>
              </a:pathLst>
            </a:custGeom>
            <a:solidFill>
              <a:schemeClr val="accent2">
                <a:lumMod val="20000"/>
                <a:lumOff val="8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8" name="Freeform 16"/>
            <p:cNvSpPr/>
            <p:nvPr userDrawn="1"/>
          </p:nvSpPr>
          <p:spPr bwMode="auto">
            <a:xfrm>
              <a:off x="2022476" y="4360863"/>
              <a:ext cx="169863" cy="287338"/>
            </a:xfrm>
            <a:custGeom>
              <a:gdLst>
                <a:gd name="T0" fmla="*/ 100 w 107"/>
                <a:gd name="T1" fmla="*/ 181 h 181"/>
                <a:gd name="T2" fmla="*/ 0 w 107"/>
                <a:gd name="T3" fmla="*/ 97 h 181"/>
                <a:gd name="T4" fmla="*/ 0 w 107"/>
                <a:gd name="T5" fmla="*/ 85 h 181"/>
                <a:gd name="T6" fmla="*/ 30 w 107"/>
                <a:gd name="T7" fmla="*/ 24 h 181"/>
                <a:gd name="T8" fmla="*/ 101 w 107"/>
                <a:gd name="T9" fmla="*/ 0 h 181"/>
                <a:gd name="T10" fmla="*/ 107 w 107"/>
                <a:gd name="T11" fmla="*/ 6 h 181"/>
                <a:gd name="T12" fmla="*/ 99 w 107"/>
                <a:gd name="T13" fmla="*/ 13 h 181"/>
                <a:gd name="T14" fmla="*/ 10 w 107"/>
                <a:gd name="T15" fmla="*/ 85 h 181"/>
                <a:gd name="T16" fmla="*/ 10 w 107"/>
                <a:gd name="T17" fmla="*/ 97 h 181"/>
                <a:gd name="T18" fmla="*/ 99 w 107"/>
                <a:gd name="T19" fmla="*/ 169 h 181"/>
                <a:gd name="T20" fmla="*/ 106 w 107"/>
                <a:gd name="T21" fmla="*/ 175 h 181"/>
                <a:gd name="T22" fmla="*/ 100 w 107"/>
                <a:gd name="T23" fmla="*/ 181 h 18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07" h="181">
                  <a:moveTo>
                    <a:pt x="100" y="181"/>
                  </a:moveTo>
                  <a:cubicBezTo>
                    <a:pt x="44" y="181"/>
                    <a:pt x="0" y="144"/>
                    <a:pt x="0" y="97"/>
                  </a:cubicBezTo>
                  <a:cubicBezTo>
                    <a:pt x="0" y="85"/>
                    <a:pt x="0" y="85"/>
                    <a:pt x="0" y="85"/>
                  </a:cubicBezTo>
                  <a:cubicBezTo>
                    <a:pt x="0" y="61"/>
                    <a:pt x="10" y="40"/>
                    <a:pt x="30" y="24"/>
                  </a:cubicBezTo>
                  <a:cubicBezTo>
                    <a:pt x="49" y="9"/>
                    <a:pt x="74" y="0"/>
                    <a:pt x="101" y="0"/>
                  </a:cubicBezTo>
                  <a:cubicBezTo>
                    <a:pt x="104" y="0"/>
                    <a:pt x="107" y="3"/>
                    <a:pt x="107" y="6"/>
                  </a:cubicBezTo>
                  <a:cubicBezTo>
                    <a:pt x="107" y="10"/>
                    <a:pt x="103" y="13"/>
                    <a:pt x="99" y="13"/>
                  </a:cubicBezTo>
                  <a:cubicBezTo>
                    <a:pt x="50" y="13"/>
                    <a:pt x="10" y="44"/>
                    <a:pt x="10" y="85"/>
                  </a:cubicBezTo>
                  <a:cubicBezTo>
                    <a:pt x="10" y="97"/>
                    <a:pt x="10" y="97"/>
                    <a:pt x="10" y="97"/>
                  </a:cubicBezTo>
                  <a:cubicBezTo>
                    <a:pt x="10" y="137"/>
                    <a:pt x="50" y="169"/>
                    <a:pt x="99" y="169"/>
                  </a:cubicBezTo>
                  <a:cubicBezTo>
                    <a:pt x="102" y="169"/>
                    <a:pt x="106" y="171"/>
                    <a:pt x="106" y="175"/>
                  </a:cubicBezTo>
                  <a:cubicBezTo>
                    <a:pt x="106" y="178"/>
                    <a:pt x="104" y="181"/>
                    <a:pt x="100" y="181"/>
                  </a:cubicBezTo>
                </a:path>
              </a:pathLst>
            </a:custGeom>
            <a:solidFill>
              <a:srgbClr val="3C618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9" name="Freeform 17"/>
            <p:cNvSpPr/>
            <p:nvPr userDrawn="1"/>
          </p:nvSpPr>
          <p:spPr bwMode="auto">
            <a:xfrm>
              <a:off x="1990726" y="4346575"/>
              <a:ext cx="1328738" cy="311150"/>
            </a:xfrm>
            <a:custGeom>
              <a:gdLst>
                <a:gd name="T0" fmla="*/ 838 w 838"/>
                <a:gd name="T1" fmla="*/ 196 h 196"/>
                <a:gd name="T2" fmla="*/ 103 w 838"/>
                <a:gd name="T3" fmla="*/ 196 h 196"/>
                <a:gd name="T4" fmla="*/ 0 w 838"/>
                <a:gd name="T5" fmla="*/ 104 h 196"/>
                <a:gd name="T6" fmla="*/ 0 w 838"/>
                <a:gd name="T7" fmla="*/ 92 h 196"/>
                <a:gd name="T8" fmla="*/ 103 w 838"/>
                <a:gd name="T9" fmla="*/ 0 h 196"/>
                <a:gd name="T10" fmla="*/ 838 w 838"/>
                <a:gd name="T11" fmla="*/ 0 h 196"/>
                <a:gd name="T12" fmla="*/ 838 w 838"/>
                <a:gd name="T13" fmla="*/ 20 h 196"/>
                <a:gd name="T14" fmla="*/ 103 w 838"/>
                <a:gd name="T15" fmla="*/ 20 h 196"/>
                <a:gd name="T16" fmla="*/ 20 w 838"/>
                <a:gd name="T17" fmla="*/ 92 h 196"/>
                <a:gd name="T18" fmla="*/ 20 w 838"/>
                <a:gd name="T19" fmla="*/ 104 h 196"/>
                <a:gd name="T20" fmla="*/ 103 w 838"/>
                <a:gd name="T21" fmla="*/ 181 h 196"/>
                <a:gd name="T22" fmla="*/ 838 w 838"/>
                <a:gd name="T23" fmla="*/ 181 h 196"/>
                <a:gd name="T24" fmla="*/ 838 w 838"/>
                <a:gd name="T25" fmla="*/ 196 h 19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838" h="196">
                  <a:moveTo>
                    <a:pt x="838" y="196"/>
                  </a:moveTo>
                  <a:cubicBezTo>
                    <a:pt x="103" y="196"/>
                    <a:pt x="103" y="196"/>
                    <a:pt x="103" y="196"/>
                  </a:cubicBezTo>
                  <a:cubicBezTo>
                    <a:pt x="45" y="196"/>
                    <a:pt x="0" y="155"/>
                    <a:pt x="0" y="104"/>
                  </a:cubicBezTo>
                  <a:cubicBezTo>
                    <a:pt x="0" y="92"/>
                    <a:pt x="0" y="92"/>
                    <a:pt x="0" y="92"/>
                  </a:cubicBezTo>
                  <a:cubicBezTo>
                    <a:pt x="0" y="42"/>
                    <a:pt x="44" y="0"/>
                    <a:pt x="103" y="0"/>
                  </a:cubicBezTo>
                  <a:cubicBezTo>
                    <a:pt x="838" y="0"/>
                    <a:pt x="838" y="0"/>
                    <a:pt x="838" y="0"/>
                  </a:cubicBezTo>
                  <a:cubicBezTo>
                    <a:pt x="838" y="20"/>
                    <a:pt x="838" y="20"/>
                    <a:pt x="838" y="20"/>
                  </a:cubicBezTo>
                  <a:cubicBezTo>
                    <a:pt x="103" y="20"/>
                    <a:pt x="103" y="20"/>
                    <a:pt x="103" y="20"/>
                  </a:cubicBezTo>
                  <a:cubicBezTo>
                    <a:pt x="57" y="20"/>
                    <a:pt x="20" y="54"/>
                    <a:pt x="20" y="92"/>
                  </a:cubicBezTo>
                  <a:cubicBezTo>
                    <a:pt x="20" y="104"/>
                    <a:pt x="20" y="104"/>
                    <a:pt x="20" y="104"/>
                  </a:cubicBezTo>
                  <a:cubicBezTo>
                    <a:pt x="20" y="143"/>
                    <a:pt x="59" y="181"/>
                    <a:pt x="103" y="181"/>
                  </a:cubicBezTo>
                  <a:cubicBezTo>
                    <a:pt x="838" y="181"/>
                    <a:pt x="838" y="181"/>
                    <a:pt x="838" y="181"/>
                  </a:cubicBezTo>
                  <a:lnTo>
                    <a:pt x="838" y="196"/>
                  </a:lnTo>
                  <a:close/>
                </a:path>
              </a:pathLst>
            </a:custGeom>
            <a:solidFill>
              <a:schemeClr val="accent4"/>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00" name="Freeform 18"/>
            <p:cNvSpPr/>
            <p:nvPr userDrawn="1"/>
          </p:nvSpPr>
          <p:spPr bwMode="auto">
            <a:xfrm>
              <a:off x="1841501" y="4873625"/>
              <a:ext cx="1906588" cy="295275"/>
            </a:xfrm>
            <a:custGeom>
              <a:gdLst>
                <a:gd name="T0" fmla="*/ 1202 w 1202"/>
                <a:gd name="T1" fmla="*/ 186 h 186"/>
                <a:gd name="T2" fmla="*/ 91 w 1202"/>
                <a:gd name="T3" fmla="*/ 186 h 186"/>
                <a:gd name="T4" fmla="*/ 0 w 1202"/>
                <a:gd name="T5" fmla="*/ 97 h 186"/>
                <a:gd name="T6" fmla="*/ 0 w 1202"/>
                <a:gd name="T7" fmla="*/ 84 h 186"/>
                <a:gd name="T8" fmla="*/ 91 w 1202"/>
                <a:gd name="T9" fmla="*/ 0 h 186"/>
                <a:gd name="T10" fmla="*/ 1202 w 1202"/>
                <a:gd name="T11" fmla="*/ 0 h 186"/>
                <a:gd name="T12" fmla="*/ 1178 w 1202"/>
                <a:gd name="T13" fmla="*/ 89 h 186"/>
                <a:gd name="T14" fmla="*/ 1202 w 1202"/>
                <a:gd name="T15" fmla="*/ 186 h 186"/>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02" h="186">
                  <a:moveTo>
                    <a:pt x="1202" y="186"/>
                  </a:moveTo>
                  <a:cubicBezTo>
                    <a:pt x="91" y="186"/>
                    <a:pt x="91" y="186"/>
                    <a:pt x="91" y="186"/>
                  </a:cubicBezTo>
                  <a:cubicBezTo>
                    <a:pt x="38" y="186"/>
                    <a:pt x="0" y="143"/>
                    <a:pt x="0" y="97"/>
                  </a:cubicBezTo>
                  <a:cubicBezTo>
                    <a:pt x="0" y="84"/>
                    <a:pt x="0" y="84"/>
                    <a:pt x="0" y="84"/>
                  </a:cubicBezTo>
                  <a:cubicBezTo>
                    <a:pt x="0" y="38"/>
                    <a:pt x="38" y="0"/>
                    <a:pt x="91" y="0"/>
                  </a:cubicBezTo>
                  <a:cubicBezTo>
                    <a:pt x="1202" y="0"/>
                    <a:pt x="1202" y="0"/>
                    <a:pt x="1202" y="0"/>
                  </a:cubicBezTo>
                  <a:cubicBezTo>
                    <a:pt x="1202" y="0"/>
                    <a:pt x="1178" y="32"/>
                    <a:pt x="1178" y="89"/>
                  </a:cubicBezTo>
                  <a:cubicBezTo>
                    <a:pt x="1178" y="154"/>
                    <a:pt x="1202" y="186"/>
                    <a:pt x="1202" y="186"/>
                  </a:cubicBezTo>
                </a:path>
              </a:pathLst>
            </a:custGeom>
            <a:solidFill>
              <a:schemeClr val="bg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01" name="Freeform 19"/>
            <p:cNvSpPr/>
            <p:nvPr userDrawn="1"/>
          </p:nvSpPr>
          <p:spPr bwMode="auto">
            <a:xfrm>
              <a:off x="2460626" y="4879975"/>
              <a:ext cx="1287463" cy="284163"/>
            </a:xfrm>
            <a:custGeom>
              <a:gdLst>
                <a:gd name="T0" fmla="*/ 812 w 812"/>
                <a:gd name="T1" fmla="*/ 0 h 179"/>
                <a:gd name="T2" fmla="*/ 0 w 812"/>
                <a:gd name="T3" fmla="*/ 0 h 179"/>
                <a:gd name="T4" fmla="*/ 0 w 812"/>
                <a:gd name="T5" fmla="*/ 179 h 179"/>
                <a:gd name="T6" fmla="*/ 812 w 812"/>
                <a:gd name="T7" fmla="*/ 179 h 179"/>
                <a:gd name="T8" fmla="*/ 788 w 812"/>
                <a:gd name="T9" fmla="*/ 85 h 179"/>
                <a:gd name="T10" fmla="*/ 812 w 812"/>
                <a:gd name="T11" fmla="*/ 0 h 179"/>
              </a:gdLst>
              <a:cxnLst>
                <a:cxn ang="0">
                  <a:pos x="T0" y="T1"/>
                </a:cxn>
                <a:cxn ang="0">
                  <a:pos x="T2" y="T3"/>
                </a:cxn>
                <a:cxn ang="0">
                  <a:pos x="T4" y="T5"/>
                </a:cxn>
                <a:cxn ang="0">
                  <a:pos x="T6" y="T7"/>
                </a:cxn>
                <a:cxn ang="0">
                  <a:pos x="T8" y="T9"/>
                </a:cxn>
                <a:cxn ang="0">
                  <a:pos x="T10" y="T11"/>
                </a:cxn>
              </a:cxnLst>
              <a:rect l="0" t="0" r="r" b="b"/>
              <a:pathLst>
                <a:path w="812" h="179">
                  <a:moveTo>
                    <a:pt x="812" y="0"/>
                  </a:moveTo>
                  <a:cubicBezTo>
                    <a:pt x="0" y="0"/>
                    <a:pt x="0" y="0"/>
                    <a:pt x="0" y="0"/>
                  </a:cubicBezTo>
                  <a:cubicBezTo>
                    <a:pt x="0" y="179"/>
                    <a:pt x="0" y="179"/>
                    <a:pt x="0" y="179"/>
                  </a:cubicBezTo>
                  <a:cubicBezTo>
                    <a:pt x="812" y="179"/>
                    <a:pt x="812" y="179"/>
                    <a:pt x="812" y="179"/>
                  </a:cubicBezTo>
                  <a:cubicBezTo>
                    <a:pt x="812" y="179"/>
                    <a:pt x="788" y="151"/>
                    <a:pt x="788" y="85"/>
                  </a:cubicBezTo>
                  <a:cubicBezTo>
                    <a:pt x="788" y="29"/>
                    <a:pt x="812" y="0"/>
                    <a:pt x="812" y="0"/>
                  </a:cubicBezTo>
                </a:path>
              </a:pathLst>
            </a:custGeom>
            <a:solidFill>
              <a:schemeClr val="accent2">
                <a:lumMod val="20000"/>
                <a:lumOff val="8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02" name="Freeform 20"/>
            <p:cNvSpPr/>
            <p:nvPr userDrawn="1"/>
          </p:nvSpPr>
          <p:spPr bwMode="auto">
            <a:xfrm>
              <a:off x="1849438" y="4867275"/>
              <a:ext cx="174625" cy="311150"/>
            </a:xfrm>
            <a:custGeom>
              <a:gdLst>
                <a:gd name="T0" fmla="*/ 99 w 110"/>
                <a:gd name="T1" fmla="*/ 196 h 196"/>
                <a:gd name="T2" fmla="*/ 0 w 110"/>
                <a:gd name="T3" fmla="*/ 103 h 196"/>
                <a:gd name="T4" fmla="*/ 0 w 110"/>
                <a:gd name="T5" fmla="*/ 90 h 196"/>
                <a:gd name="T6" fmla="*/ 102 w 110"/>
                <a:gd name="T7" fmla="*/ 0 h 196"/>
                <a:gd name="T8" fmla="*/ 110 w 110"/>
                <a:gd name="T9" fmla="*/ 8 h 196"/>
                <a:gd name="T10" fmla="*/ 99 w 110"/>
                <a:gd name="T11" fmla="*/ 16 h 196"/>
                <a:gd name="T12" fmla="*/ 9 w 110"/>
                <a:gd name="T13" fmla="*/ 90 h 196"/>
                <a:gd name="T14" fmla="*/ 9 w 110"/>
                <a:gd name="T15" fmla="*/ 103 h 196"/>
                <a:gd name="T16" fmla="*/ 95 w 110"/>
                <a:gd name="T17" fmla="*/ 180 h 196"/>
                <a:gd name="T18" fmla="*/ 106 w 110"/>
                <a:gd name="T19" fmla="*/ 188 h 196"/>
                <a:gd name="T20" fmla="*/ 99 w 110"/>
                <a:gd name="T21" fmla="*/ 196 h 19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0" h="196">
                  <a:moveTo>
                    <a:pt x="99" y="196"/>
                  </a:moveTo>
                  <a:cubicBezTo>
                    <a:pt x="43" y="196"/>
                    <a:pt x="0" y="155"/>
                    <a:pt x="0" y="103"/>
                  </a:cubicBezTo>
                  <a:cubicBezTo>
                    <a:pt x="0" y="90"/>
                    <a:pt x="0" y="90"/>
                    <a:pt x="0" y="90"/>
                  </a:cubicBezTo>
                  <a:cubicBezTo>
                    <a:pt x="0" y="40"/>
                    <a:pt x="44" y="0"/>
                    <a:pt x="102" y="0"/>
                  </a:cubicBezTo>
                  <a:cubicBezTo>
                    <a:pt x="107" y="0"/>
                    <a:pt x="110" y="3"/>
                    <a:pt x="110" y="8"/>
                  </a:cubicBezTo>
                  <a:cubicBezTo>
                    <a:pt x="110" y="12"/>
                    <a:pt x="104" y="16"/>
                    <a:pt x="99" y="16"/>
                  </a:cubicBezTo>
                  <a:cubicBezTo>
                    <a:pt x="51" y="16"/>
                    <a:pt x="9" y="49"/>
                    <a:pt x="9" y="90"/>
                  </a:cubicBezTo>
                  <a:cubicBezTo>
                    <a:pt x="9" y="103"/>
                    <a:pt x="9" y="103"/>
                    <a:pt x="9" y="103"/>
                  </a:cubicBezTo>
                  <a:cubicBezTo>
                    <a:pt x="9" y="146"/>
                    <a:pt x="48" y="180"/>
                    <a:pt x="95" y="180"/>
                  </a:cubicBezTo>
                  <a:cubicBezTo>
                    <a:pt x="100" y="180"/>
                    <a:pt x="106" y="184"/>
                    <a:pt x="106" y="188"/>
                  </a:cubicBezTo>
                  <a:cubicBezTo>
                    <a:pt x="106" y="193"/>
                    <a:pt x="104" y="196"/>
                    <a:pt x="99" y="196"/>
                  </a:cubicBezTo>
                </a:path>
              </a:pathLst>
            </a:custGeom>
            <a:solidFill>
              <a:schemeClr val="accent2">
                <a:lumMod val="60000"/>
                <a:lumOff val="4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03" name="Freeform 21"/>
            <p:cNvSpPr/>
            <p:nvPr userDrawn="1"/>
          </p:nvSpPr>
          <p:spPr bwMode="auto">
            <a:xfrm>
              <a:off x="1809751" y="4865688"/>
              <a:ext cx="1976438" cy="319088"/>
            </a:xfrm>
            <a:custGeom>
              <a:gdLst>
                <a:gd name="T0" fmla="*/ 1246 w 1246"/>
                <a:gd name="T1" fmla="*/ 201 h 201"/>
                <a:gd name="T2" fmla="*/ 108 w 1246"/>
                <a:gd name="T3" fmla="*/ 201 h 201"/>
                <a:gd name="T4" fmla="*/ 0 w 1246"/>
                <a:gd name="T5" fmla="*/ 102 h 201"/>
                <a:gd name="T6" fmla="*/ 0 w 1246"/>
                <a:gd name="T7" fmla="*/ 89 h 201"/>
                <a:gd name="T8" fmla="*/ 108 w 1246"/>
                <a:gd name="T9" fmla="*/ 0 h 201"/>
                <a:gd name="T10" fmla="*/ 1246 w 1246"/>
                <a:gd name="T11" fmla="*/ 0 h 201"/>
                <a:gd name="T12" fmla="*/ 1246 w 1246"/>
                <a:gd name="T13" fmla="*/ 20 h 201"/>
                <a:gd name="T14" fmla="*/ 108 w 1246"/>
                <a:gd name="T15" fmla="*/ 20 h 201"/>
                <a:gd name="T16" fmla="*/ 25 w 1246"/>
                <a:gd name="T17" fmla="*/ 89 h 201"/>
                <a:gd name="T18" fmla="*/ 25 w 1246"/>
                <a:gd name="T19" fmla="*/ 102 h 201"/>
                <a:gd name="T20" fmla="*/ 108 w 1246"/>
                <a:gd name="T21" fmla="*/ 186 h 201"/>
                <a:gd name="T22" fmla="*/ 1246 w 1246"/>
                <a:gd name="T23" fmla="*/ 186 h 201"/>
                <a:gd name="T24" fmla="*/ 1246 w 1246"/>
                <a:gd name="T25" fmla="*/ 201 h 2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246" h="201">
                  <a:moveTo>
                    <a:pt x="1246" y="201"/>
                  </a:moveTo>
                  <a:cubicBezTo>
                    <a:pt x="108" y="201"/>
                    <a:pt x="108" y="201"/>
                    <a:pt x="108" y="201"/>
                  </a:cubicBezTo>
                  <a:cubicBezTo>
                    <a:pt x="51" y="201"/>
                    <a:pt x="0" y="154"/>
                    <a:pt x="0" y="102"/>
                  </a:cubicBezTo>
                  <a:cubicBezTo>
                    <a:pt x="0" y="89"/>
                    <a:pt x="0" y="89"/>
                    <a:pt x="0" y="89"/>
                  </a:cubicBezTo>
                  <a:cubicBezTo>
                    <a:pt x="0" y="39"/>
                    <a:pt x="48" y="0"/>
                    <a:pt x="108" y="0"/>
                  </a:cubicBezTo>
                  <a:cubicBezTo>
                    <a:pt x="1246" y="0"/>
                    <a:pt x="1246" y="0"/>
                    <a:pt x="1246" y="0"/>
                  </a:cubicBezTo>
                  <a:cubicBezTo>
                    <a:pt x="1246" y="20"/>
                    <a:pt x="1246" y="20"/>
                    <a:pt x="1246" y="20"/>
                  </a:cubicBezTo>
                  <a:cubicBezTo>
                    <a:pt x="108" y="20"/>
                    <a:pt x="108" y="20"/>
                    <a:pt x="108" y="20"/>
                  </a:cubicBezTo>
                  <a:cubicBezTo>
                    <a:pt x="73" y="20"/>
                    <a:pt x="25" y="63"/>
                    <a:pt x="25" y="89"/>
                  </a:cubicBezTo>
                  <a:cubicBezTo>
                    <a:pt x="25" y="102"/>
                    <a:pt x="25" y="102"/>
                    <a:pt x="25" y="102"/>
                  </a:cubicBezTo>
                  <a:cubicBezTo>
                    <a:pt x="25" y="144"/>
                    <a:pt x="62" y="186"/>
                    <a:pt x="108" y="186"/>
                  </a:cubicBezTo>
                  <a:cubicBezTo>
                    <a:pt x="1246" y="186"/>
                    <a:pt x="1246" y="186"/>
                    <a:pt x="1246" y="186"/>
                  </a:cubicBezTo>
                  <a:lnTo>
                    <a:pt x="1246" y="201"/>
                  </a:lnTo>
                  <a:close/>
                </a:path>
              </a:pathLst>
            </a:custGeom>
            <a:solidFill>
              <a:schemeClr val="accent3"/>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04" name="Freeform 22"/>
            <p:cNvSpPr/>
            <p:nvPr userDrawn="1"/>
          </p:nvSpPr>
          <p:spPr bwMode="auto">
            <a:xfrm>
              <a:off x="2058988" y="5487988"/>
              <a:ext cx="596900" cy="255588"/>
            </a:xfrm>
            <a:custGeom>
              <a:gdLst>
                <a:gd name="T0" fmla="*/ 0 w 376"/>
                <a:gd name="T1" fmla="*/ 161 h 161"/>
                <a:gd name="T2" fmla="*/ 294 w 376"/>
                <a:gd name="T3" fmla="*/ 161 h 161"/>
                <a:gd name="T4" fmla="*/ 376 w 376"/>
                <a:gd name="T5" fmla="*/ 83 h 161"/>
                <a:gd name="T6" fmla="*/ 376 w 376"/>
                <a:gd name="T7" fmla="*/ 72 h 161"/>
                <a:gd name="T8" fmla="*/ 294 w 376"/>
                <a:gd name="T9" fmla="*/ 0 h 161"/>
                <a:gd name="T10" fmla="*/ 0 w 376"/>
                <a:gd name="T11" fmla="*/ 0 h 161"/>
                <a:gd name="T12" fmla="*/ 21 w 376"/>
                <a:gd name="T13" fmla="*/ 77 h 161"/>
                <a:gd name="T14" fmla="*/ 0 w 376"/>
                <a:gd name="T15" fmla="*/ 161 h 16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76" h="161">
                  <a:moveTo>
                    <a:pt x="0" y="161"/>
                  </a:moveTo>
                  <a:cubicBezTo>
                    <a:pt x="294" y="161"/>
                    <a:pt x="294" y="161"/>
                    <a:pt x="294" y="161"/>
                  </a:cubicBezTo>
                  <a:cubicBezTo>
                    <a:pt x="342" y="161"/>
                    <a:pt x="376" y="125"/>
                    <a:pt x="376" y="83"/>
                  </a:cubicBezTo>
                  <a:cubicBezTo>
                    <a:pt x="376" y="72"/>
                    <a:pt x="376" y="72"/>
                    <a:pt x="376" y="72"/>
                  </a:cubicBezTo>
                  <a:cubicBezTo>
                    <a:pt x="376" y="30"/>
                    <a:pt x="342" y="0"/>
                    <a:pt x="294" y="0"/>
                  </a:cubicBezTo>
                  <a:cubicBezTo>
                    <a:pt x="0" y="0"/>
                    <a:pt x="0" y="0"/>
                    <a:pt x="0" y="0"/>
                  </a:cubicBezTo>
                  <a:cubicBezTo>
                    <a:pt x="0" y="0"/>
                    <a:pt x="21" y="26"/>
                    <a:pt x="21" y="77"/>
                  </a:cubicBezTo>
                  <a:cubicBezTo>
                    <a:pt x="21" y="135"/>
                    <a:pt x="0" y="161"/>
                    <a:pt x="0" y="161"/>
                  </a:cubicBezTo>
                </a:path>
              </a:pathLst>
            </a:custGeom>
            <a:solidFill>
              <a:srgbClr val="FBFCF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05" name="Freeform 23"/>
            <p:cNvSpPr/>
            <p:nvPr userDrawn="1"/>
          </p:nvSpPr>
          <p:spPr bwMode="auto">
            <a:xfrm>
              <a:off x="2517776" y="5473700"/>
              <a:ext cx="98425" cy="274638"/>
            </a:xfrm>
            <a:custGeom>
              <a:gdLst>
                <a:gd name="T0" fmla="*/ 7 w 62"/>
                <a:gd name="T1" fmla="*/ 173 h 173"/>
                <a:gd name="T2" fmla="*/ 2 w 62"/>
                <a:gd name="T3" fmla="*/ 170 h 173"/>
                <a:gd name="T4" fmla="*/ 4 w 62"/>
                <a:gd name="T5" fmla="*/ 162 h 173"/>
                <a:gd name="T6" fmla="*/ 48 w 62"/>
                <a:gd name="T7" fmla="*/ 83 h 173"/>
                <a:gd name="T8" fmla="*/ 4 w 62"/>
                <a:gd name="T9" fmla="*/ 11 h 173"/>
                <a:gd name="T10" fmla="*/ 2 w 62"/>
                <a:gd name="T11" fmla="*/ 3 h 173"/>
                <a:gd name="T12" fmla="*/ 11 w 62"/>
                <a:gd name="T13" fmla="*/ 1 h 173"/>
                <a:gd name="T14" fmla="*/ 62 w 62"/>
                <a:gd name="T15" fmla="*/ 83 h 173"/>
                <a:gd name="T16" fmla="*/ 11 w 62"/>
                <a:gd name="T17" fmla="*/ 172 h 173"/>
                <a:gd name="T18" fmla="*/ 7 w 62"/>
                <a:gd name="T19" fmla="*/ 173 h 1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2" h="173">
                  <a:moveTo>
                    <a:pt x="7" y="173"/>
                  </a:moveTo>
                  <a:cubicBezTo>
                    <a:pt x="5" y="173"/>
                    <a:pt x="3" y="172"/>
                    <a:pt x="2" y="170"/>
                  </a:cubicBezTo>
                  <a:cubicBezTo>
                    <a:pt x="0" y="168"/>
                    <a:pt x="1" y="164"/>
                    <a:pt x="4" y="162"/>
                  </a:cubicBezTo>
                  <a:cubicBezTo>
                    <a:pt x="19" y="154"/>
                    <a:pt x="48" y="158"/>
                    <a:pt x="48" y="83"/>
                  </a:cubicBezTo>
                  <a:cubicBezTo>
                    <a:pt x="48" y="36"/>
                    <a:pt x="4" y="11"/>
                    <a:pt x="4" y="11"/>
                  </a:cubicBezTo>
                  <a:cubicBezTo>
                    <a:pt x="1" y="9"/>
                    <a:pt x="0" y="6"/>
                    <a:pt x="2" y="3"/>
                  </a:cubicBezTo>
                  <a:cubicBezTo>
                    <a:pt x="4" y="0"/>
                    <a:pt x="8" y="0"/>
                    <a:pt x="11" y="1"/>
                  </a:cubicBezTo>
                  <a:cubicBezTo>
                    <a:pt x="13" y="2"/>
                    <a:pt x="62" y="30"/>
                    <a:pt x="62" y="83"/>
                  </a:cubicBezTo>
                  <a:cubicBezTo>
                    <a:pt x="62" y="144"/>
                    <a:pt x="13" y="171"/>
                    <a:pt x="11" y="172"/>
                  </a:cubicBezTo>
                  <a:cubicBezTo>
                    <a:pt x="10" y="173"/>
                    <a:pt x="8" y="173"/>
                    <a:pt x="7" y="173"/>
                  </a:cubicBezTo>
                </a:path>
              </a:pathLst>
            </a:custGeom>
            <a:solidFill>
              <a:schemeClr val="accent2">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06" name="Freeform 24"/>
            <p:cNvSpPr/>
            <p:nvPr userDrawn="1"/>
          </p:nvSpPr>
          <p:spPr bwMode="auto">
            <a:xfrm>
              <a:off x="2030413" y="5480050"/>
              <a:ext cx="1382713" cy="279400"/>
            </a:xfrm>
            <a:custGeom>
              <a:gdLst>
                <a:gd name="T0" fmla="*/ 778 w 872"/>
                <a:gd name="T1" fmla="*/ 0 h 176"/>
                <a:gd name="T2" fmla="*/ 0 w 872"/>
                <a:gd name="T3" fmla="*/ 0 h 176"/>
                <a:gd name="T4" fmla="*/ 0 w 872"/>
                <a:gd name="T5" fmla="*/ 10 h 176"/>
                <a:gd name="T6" fmla="*/ 336 w 872"/>
                <a:gd name="T7" fmla="*/ 10 h 176"/>
                <a:gd name="T8" fmla="*/ 367 w 872"/>
                <a:gd name="T9" fmla="*/ 77 h 176"/>
                <a:gd name="T10" fmla="*/ 330 w 872"/>
                <a:gd name="T11" fmla="*/ 156 h 176"/>
                <a:gd name="T12" fmla="*/ 0 w 872"/>
                <a:gd name="T13" fmla="*/ 156 h 176"/>
                <a:gd name="T14" fmla="*/ 0 w 872"/>
                <a:gd name="T15" fmla="*/ 176 h 176"/>
                <a:gd name="T16" fmla="*/ 778 w 872"/>
                <a:gd name="T17" fmla="*/ 176 h 176"/>
                <a:gd name="T18" fmla="*/ 872 w 872"/>
                <a:gd name="T19" fmla="*/ 86 h 176"/>
                <a:gd name="T20" fmla="*/ 872 w 872"/>
                <a:gd name="T21" fmla="*/ 75 h 176"/>
                <a:gd name="T22" fmla="*/ 778 w 872"/>
                <a:gd name="T23" fmla="*/ 0 h 1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872" h="176">
                  <a:moveTo>
                    <a:pt x="778" y="0"/>
                  </a:moveTo>
                  <a:cubicBezTo>
                    <a:pt x="0" y="0"/>
                    <a:pt x="0" y="0"/>
                    <a:pt x="0" y="0"/>
                  </a:cubicBezTo>
                  <a:cubicBezTo>
                    <a:pt x="0" y="10"/>
                    <a:pt x="0" y="10"/>
                    <a:pt x="0" y="10"/>
                  </a:cubicBezTo>
                  <a:cubicBezTo>
                    <a:pt x="336" y="10"/>
                    <a:pt x="336" y="10"/>
                    <a:pt x="336" y="10"/>
                  </a:cubicBezTo>
                  <a:cubicBezTo>
                    <a:pt x="349" y="25"/>
                    <a:pt x="367" y="46"/>
                    <a:pt x="367" y="77"/>
                  </a:cubicBezTo>
                  <a:cubicBezTo>
                    <a:pt x="367" y="118"/>
                    <a:pt x="344" y="146"/>
                    <a:pt x="330" y="156"/>
                  </a:cubicBezTo>
                  <a:cubicBezTo>
                    <a:pt x="0" y="156"/>
                    <a:pt x="0" y="156"/>
                    <a:pt x="0" y="156"/>
                  </a:cubicBezTo>
                  <a:cubicBezTo>
                    <a:pt x="0" y="176"/>
                    <a:pt x="0" y="176"/>
                    <a:pt x="0" y="176"/>
                  </a:cubicBezTo>
                  <a:cubicBezTo>
                    <a:pt x="778" y="176"/>
                    <a:pt x="778" y="176"/>
                    <a:pt x="778" y="176"/>
                  </a:cubicBezTo>
                  <a:cubicBezTo>
                    <a:pt x="829" y="176"/>
                    <a:pt x="872" y="144"/>
                    <a:pt x="872" y="86"/>
                  </a:cubicBezTo>
                  <a:cubicBezTo>
                    <a:pt x="872" y="75"/>
                    <a:pt x="872" y="75"/>
                    <a:pt x="872" y="75"/>
                  </a:cubicBezTo>
                  <a:cubicBezTo>
                    <a:pt x="872" y="29"/>
                    <a:pt x="832" y="0"/>
                    <a:pt x="778" y="0"/>
                  </a:cubicBezTo>
                </a:path>
              </a:pathLst>
            </a:custGeom>
            <a:solidFill>
              <a:schemeClr val="accent3"/>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07" name="Freeform 25"/>
            <p:cNvSpPr/>
            <p:nvPr userDrawn="1"/>
          </p:nvSpPr>
          <p:spPr bwMode="auto">
            <a:xfrm>
              <a:off x="2752726" y="5480050"/>
              <a:ext cx="120650" cy="279400"/>
            </a:xfrm>
            <a:custGeom>
              <a:gdLst>
                <a:gd name="T0" fmla="*/ 76 w 76"/>
                <a:gd name="T1" fmla="*/ 89 h 176"/>
                <a:gd name="T2" fmla="*/ 50 w 76"/>
                <a:gd name="T3" fmla="*/ 0 h 176"/>
                <a:gd name="T4" fmla="*/ 0 w 76"/>
                <a:gd name="T5" fmla="*/ 0 h 176"/>
                <a:gd name="T6" fmla="*/ 26 w 76"/>
                <a:gd name="T7" fmla="*/ 89 h 176"/>
                <a:gd name="T8" fmla="*/ 0 w 76"/>
                <a:gd name="T9" fmla="*/ 176 h 176"/>
                <a:gd name="T10" fmla="*/ 50 w 76"/>
                <a:gd name="T11" fmla="*/ 176 h 176"/>
                <a:gd name="T12" fmla="*/ 76 w 76"/>
                <a:gd name="T13" fmla="*/ 89 h 176"/>
              </a:gdLst>
              <a:cxnLst>
                <a:cxn ang="0">
                  <a:pos x="T0" y="T1"/>
                </a:cxn>
                <a:cxn ang="0">
                  <a:pos x="T2" y="T3"/>
                </a:cxn>
                <a:cxn ang="0">
                  <a:pos x="T4" y="T5"/>
                </a:cxn>
                <a:cxn ang="0">
                  <a:pos x="T6" y="T7"/>
                </a:cxn>
                <a:cxn ang="0">
                  <a:pos x="T8" y="T9"/>
                </a:cxn>
                <a:cxn ang="0">
                  <a:pos x="T10" y="T11"/>
                </a:cxn>
                <a:cxn ang="0">
                  <a:pos x="T12" y="T13"/>
                </a:cxn>
              </a:cxnLst>
              <a:rect l="0" t="0" r="r" b="b"/>
              <a:pathLst>
                <a:path w="76" h="176">
                  <a:moveTo>
                    <a:pt x="76" y="89"/>
                  </a:moveTo>
                  <a:cubicBezTo>
                    <a:pt x="76" y="38"/>
                    <a:pt x="50" y="0"/>
                    <a:pt x="50" y="0"/>
                  </a:cubicBezTo>
                  <a:cubicBezTo>
                    <a:pt x="0" y="0"/>
                    <a:pt x="0" y="0"/>
                    <a:pt x="0" y="0"/>
                  </a:cubicBezTo>
                  <a:cubicBezTo>
                    <a:pt x="0" y="0"/>
                    <a:pt x="26" y="38"/>
                    <a:pt x="26" y="89"/>
                  </a:cubicBezTo>
                  <a:cubicBezTo>
                    <a:pt x="26" y="147"/>
                    <a:pt x="0" y="176"/>
                    <a:pt x="0" y="176"/>
                  </a:cubicBezTo>
                  <a:cubicBezTo>
                    <a:pt x="50" y="176"/>
                    <a:pt x="50" y="176"/>
                    <a:pt x="50" y="176"/>
                  </a:cubicBezTo>
                  <a:cubicBezTo>
                    <a:pt x="50" y="176"/>
                    <a:pt x="76" y="147"/>
                    <a:pt x="76" y="89"/>
                  </a:cubicBezTo>
                </a:path>
              </a:pathLst>
            </a:custGeom>
            <a:solidFill>
              <a:schemeClr val="accent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08" name="Freeform 26"/>
            <p:cNvSpPr/>
            <p:nvPr userDrawn="1"/>
          </p:nvSpPr>
          <p:spPr bwMode="auto">
            <a:xfrm>
              <a:off x="3128963" y="5480050"/>
              <a:ext cx="122238" cy="279400"/>
            </a:xfrm>
            <a:custGeom>
              <a:gdLst>
                <a:gd name="T0" fmla="*/ 77 w 77"/>
                <a:gd name="T1" fmla="*/ 89 h 176"/>
                <a:gd name="T2" fmla="*/ 50 w 77"/>
                <a:gd name="T3" fmla="*/ 0 h 176"/>
                <a:gd name="T4" fmla="*/ 0 w 77"/>
                <a:gd name="T5" fmla="*/ 0 h 176"/>
                <a:gd name="T6" fmla="*/ 26 w 77"/>
                <a:gd name="T7" fmla="*/ 89 h 176"/>
                <a:gd name="T8" fmla="*/ 0 w 77"/>
                <a:gd name="T9" fmla="*/ 176 h 176"/>
                <a:gd name="T10" fmla="*/ 50 w 77"/>
                <a:gd name="T11" fmla="*/ 176 h 176"/>
                <a:gd name="T12" fmla="*/ 77 w 77"/>
                <a:gd name="T13" fmla="*/ 89 h 176"/>
              </a:gdLst>
              <a:cxnLst>
                <a:cxn ang="0">
                  <a:pos x="T0" y="T1"/>
                </a:cxn>
                <a:cxn ang="0">
                  <a:pos x="T2" y="T3"/>
                </a:cxn>
                <a:cxn ang="0">
                  <a:pos x="T4" y="T5"/>
                </a:cxn>
                <a:cxn ang="0">
                  <a:pos x="T6" y="T7"/>
                </a:cxn>
                <a:cxn ang="0">
                  <a:pos x="T8" y="T9"/>
                </a:cxn>
                <a:cxn ang="0">
                  <a:pos x="T10" y="T11"/>
                </a:cxn>
                <a:cxn ang="0">
                  <a:pos x="T12" y="T13"/>
                </a:cxn>
              </a:cxnLst>
              <a:rect l="0" t="0" r="r" b="b"/>
              <a:pathLst>
                <a:path w="77" h="176">
                  <a:moveTo>
                    <a:pt x="77" y="89"/>
                  </a:moveTo>
                  <a:cubicBezTo>
                    <a:pt x="77" y="38"/>
                    <a:pt x="50" y="0"/>
                    <a:pt x="50" y="0"/>
                  </a:cubicBezTo>
                  <a:cubicBezTo>
                    <a:pt x="0" y="0"/>
                    <a:pt x="0" y="0"/>
                    <a:pt x="0" y="0"/>
                  </a:cubicBezTo>
                  <a:cubicBezTo>
                    <a:pt x="0" y="0"/>
                    <a:pt x="26" y="38"/>
                    <a:pt x="26" y="89"/>
                  </a:cubicBezTo>
                  <a:cubicBezTo>
                    <a:pt x="26" y="147"/>
                    <a:pt x="0" y="176"/>
                    <a:pt x="0" y="176"/>
                  </a:cubicBezTo>
                  <a:cubicBezTo>
                    <a:pt x="50" y="176"/>
                    <a:pt x="50" y="176"/>
                    <a:pt x="50" y="176"/>
                  </a:cubicBezTo>
                  <a:cubicBezTo>
                    <a:pt x="50" y="176"/>
                    <a:pt x="77" y="147"/>
                    <a:pt x="77" y="89"/>
                  </a:cubicBezTo>
                </a:path>
              </a:pathLst>
            </a:custGeom>
            <a:solidFill>
              <a:schemeClr val="accent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09" name="Freeform 27"/>
            <p:cNvSpPr/>
            <p:nvPr userDrawn="1"/>
          </p:nvSpPr>
          <p:spPr bwMode="auto">
            <a:xfrm>
              <a:off x="2663826" y="3979863"/>
              <a:ext cx="573088" cy="174625"/>
            </a:xfrm>
            <a:custGeom>
              <a:gdLst>
                <a:gd name="T0" fmla="*/ 362 w 362"/>
                <a:gd name="T1" fmla="*/ 110 h 110"/>
                <a:gd name="T2" fmla="*/ 63 w 362"/>
                <a:gd name="T3" fmla="*/ 110 h 110"/>
                <a:gd name="T4" fmla="*/ 0 w 362"/>
                <a:gd name="T5" fmla="*/ 56 h 110"/>
                <a:gd name="T6" fmla="*/ 0 w 362"/>
                <a:gd name="T7" fmla="*/ 49 h 110"/>
                <a:gd name="T8" fmla="*/ 63 w 362"/>
                <a:gd name="T9" fmla="*/ 0 h 110"/>
                <a:gd name="T10" fmla="*/ 362 w 362"/>
                <a:gd name="T11" fmla="*/ 0 h 110"/>
                <a:gd name="T12" fmla="*/ 347 w 362"/>
                <a:gd name="T13" fmla="*/ 53 h 110"/>
                <a:gd name="T14" fmla="*/ 362 w 362"/>
                <a:gd name="T15" fmla="*/ 110 h 110"/>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62" h="110">
                  <a:moveTo>
                    <a:pt x="362" y="110"/>
                  </a:moveTo>
                  <a:cubicBezTo>
                    <a:pt x="63" y="110"/>
                    <a:pt x="63" y="110"/>
                    <a:pt x="63" y="110"/>
                  </a:cubicBezTo>
                  <a:cubicBezTo>
                    <a:pt x="31" y="110"/>
                    <a:pt x="0" y="84"/>
                    <a:pt x="0" y="56"/>
                  </a:cubicBezTo>
                  <a:cubicBezTo>
                    <a:pt x="0" y="49"/>
                    <a:pt x="0" y="49"/>
                    <a:pt x="0" y="49"/>
                  </a:cubicBezTo>
                  <a:cubicBezTo>
                    <a:pt x="0" y="21"/>
                    <a:pt x="31" y="0"/>
                    <a:pt x="63" y="0"/>
                  </a:cubicBezTo>
                  <a:cubicBezTo>
                    <a:pt x="362" y="0"/>
                    <a:pt x="362" y="0"/>
                    <a:pt x="362" y="0"/>
                  </a:cubicBezTo>
                  <a:cubicBezTo>
                    <a:pt x="362" y="0"/>
                    <a:pt x="347" y="18"/>
                    <a:pt x="347" y="53"/>
                  </a:cubicBezTo>
                  <a:cubicBezTo>
                    <a:pt x="347" y="92"/>
                    <a:pt x="362" y="110"/>
                    <a:pt x="362" y="110"/>
                  </a:cubicBezTo>
                </a:path>
              </a:pathLst>
            </a:custGeom>
            <a:solidFill>
              <a:schemeClr val="bg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10" name="Freeform 28"/>
            <p:cNvSpPr/>
            <p:nvPr userDrawn="1"/>
          </p:nvSpPr>
          <p:spPr bwMode="auto">
            <a:xfrm>
              <a:off x="2173288" y="3979863"/>
              <a:ext cx="582613" cy="166688"/>
            </a:xfrm>
            <a:custGeom>
              <a:gdLst>
                <a:gd name="T0" fmla="*/ 367 w 367"/>
                <a:gd name="T1" fmla="*/ 105 h 105"/>
                <a:gd name="T2" fmla="*/ 59 w 367"/>
                <a:gd name="T3" fmla="*/ 105 h 105"/>
                <a:gd name="T4" fmla="*/ 0 w 367"/>
                <a:gd name="T5" fmla="*/ 55 h 105"/>
                <a:gd name="T6" fmla="*/ 0 w 367"/>
                <a:gd name="T7" fmla="*/ 47 h 105"/>
                <a:gd name="T8" fmla="*/ 59 w 367"/>
                <a:gd name="T9" fmla="*/ 0 h 105"/>
                <a:gd name="T10" fmla="*/ 367 w 367"/>
                <a:gd name="T11" fmla="*/ 0 h 105"/>
                <a:gd name="T12" fmla="*/ 335 w 367"/>
                <a:gd name="T13" fmla="*/ 50 h 105"/>
                <a:gd name="T14" fmla="*/ 367 w 367"/>
                <a:gd name="T15" fmla="*/ 105 h 105"/>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67" h="105">
                  <a:moveTo>
                    <a:pt x="367" y="105"/>
                  </a:moveTo>
                  <a:cubicBezTo>
                    <a:pt x="59" y="105"/>
                    <a:pt x="59" y="105"/>
                    <a:pt x="59" y="105"/>
                  </a:cubicBezTo>
                  <a:cubicBezTo>
                    <a:pt x="27" y="105"/>
                    <a:pt x="0" y="83"/>
                    <a:pt x="0" y="55"/>
                  </a:cubicBezTo>
                  <a:cubicBezTo>
                    <a:pt x="0" y="47"/>
                    <a:pt x="0" y="47"/>
                    <a:pt x="0" y="47"/>
                  </a:cubicBezTo>
                  <a:cubicBezTo>
                    <a:pt x="0" y="19"/>
                    <a:pt x="27" y="0"/>
                    <a:pt x="59" y="0"/>
                  </a:cubicBezTo>
                  <a:cubicBezTo>
                    <a:pt x="367" y="0"/>
                    <a:pt x="367" y="0"/>
                    <a:pt x="367" y="0"/>
                  </a:cubicBezTo>
                  <a:cubicBezTo>
                    <a:pt x="367" y="0"/>
                    <a:pt x="335" y="16"/>
                    <a:pt x="335" y="50"/>
                  </a:cubicBezTo>
                  <a:cubicBezTo>
                    <a:pt x="335" y="89"/>
                    <a:pt x="367" y="105"/>
                    <a:pt x="367" y="105"/>
                  </a:cubicBezTo>
                </a:path>
              </a:pathLst>
            </a:custGeom>
            <a:solidFill>
              <a:schemeClr val="accent4"/>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11" name="Freeform 29"/>
            <p:cNvSpPr/>
            <p:nvPr userDrawn="1"/>
          </p:nvSpPr>
          <p:spPr bwMode="auto">
            <a:xfrm>
              <a:off x="2703513" y="3971925"/>
              <a:ext cx="66675" cy="184150"/>
            </a:xfrm>
            <a:custGeom>
              <a:gdLst>
                <a:gd name="T0" fmla="*/ 37 w 42"/>
                <a:gd name="T1" fmla="*/ 116 h 116"/>
                <a:gd name="T2" fmla="*/ 41 w 42"/>
                <a:gd name="T3" fmla="*/ 114 h 116"/>
                <a:gd name="T4" fmla="*/ 39 w 42"/>
                <a:gd name="T5" fmla="*/ 109 h 116"/>
                <a:gd name="T6" fmla="*/ 9 w 42"/>
                <a:gd name="T7" fmla="*/ 55 h 116"/>
                <a:gd name="T8" fmla="*/ 39 w 42"/>
                <a:gd name="T9" fmla="*/ 7 h 116"/>
                <a:gd name="T10" fmla="*/ 41 w 42"/>
                <a:gd name="T11" fmla="*/ 2 h 116"/>
                <a:gd name="T12" fmla="*/ 34 w 42"/>
                <a:gd name="T13" fmla="*/ 1 h 116"/>
                <a:gd name="T14" fmla="*/ 0 w 42"/>
                <a:gd name="T15" fmla="*/ 55 h 116"/>
                <a:gd name="T16" fmla="*/ 34 w 42"/>
                <a:gd name="T17" fmla="*/ 115 h 116"/>
                <a:gd name="T18" fmla="*/ 37 w 42"/>
                <a:gd name="T19" fmla="*/ 116 h 11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2" h="115">
                  <a:moveTo>
                    <a:pt x="37" y="116"/>
                  </a:moveTo>
                  <a:cubicBezTo>
                    <a:pt x="38" y="116"/>
                    <a:pt x="40" y="115"/>
                    <a:pt x="41" y="114"/>
                  </a:cubicBezTo>
                  <a:cubicBezTo>
                    <a:pt x="42" y="112"/>
                    <a:pt x="41" y="110"/>
                    <a:pt x="39" y="109"/>
                  </a:cubicBezTo>
                  <a:cubicBezTo>
                    <a:pt x="38" y="108"/>
                    <a:pt x="9" y="92"/>
                    <a:pt x="9" y="55"/>
                  </a:cubicBezTo>
                  <a:cubicBezTo>
                    <a:pt x="9" y="24"/>
                    <a:pt x="39" y="7"/>
                    <a:pt x="39" y="7"/>
                  </a:cubicBezTo>
                  <a:cubicBezTo>
                    <a:pt x="41" y="6"/>
                    <a:pt x="42" y="3"/>
                    <a:pt x="41" y="2"/>
                  </a:cubicBezTo>
                  <a:cubicBezTo>
                    <a:pt x="39" y="0"/>
                    <a:pt x="36" y="0"/>
                    <a:pt x="34" y="1"/>
                  </a:cubicBezTo>
                  <a:cubicBezTo>
                    <a:pt x="32" y="1"/>
                    <a:pt x="0" y="19"/>
                    <a:pt x="0" y="55"/>
                  </a:cubicBezTo>
                  <a:cubicBezTo>
                    <a:pt x="0" y="96"/>
                    <a:pt x="33" y="115"/>
                    <a:pt x="34" y="115"/>
                  </a:cubicBezTo>
                  <a:cubicBezTo>
                    <a:pt x="35" y="116"/>
                    <a:pt x="36" y="116"/>
                    <a:pt x="37" y="116"/>
                  </a:cubicBezTo>
                </a:path>
              </a:pathLst>
            </a:custGeom>
            <a:solidFill>
              <a:schemeClr val="accent4">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12" name="Freeform 30"/>
            <p:cNvSpPr/>
            <p:nvPr userDrawn="1"/>
          </p:nvSpPr>
          <p:spPr bwMode="auto">
            <a:xfrm>
              <a:off x="2165351" y="3971925"/>
              <a:ext cx="1090613" cy="190500"/>
            </a:xfrm>
            <a:custGeom>
              <a:gdLst>
                <a:gd name="T0" fmla="*/ 64 w 688"/>
                <a:gd name="T1" fmla="*/ 120 h 120"/>
                <a:gd name="T2" fmla="*/ 688 w 688"/>
                <a:gd name="T3" fmla="*/ 120 h 120"/>
                <a:gd name="T4" fmla="*/ 688 w 688"/>
                <a:gd name="T5" fmla="*/ 110 h 120"/>
                <a:gd name="T6" fmla="*/ 64 w 688"/>
                <a:gd name="T7" fmla="*/ 110 h 120"/>
                <a:gd name="T8" fmla="*/ 10 w 688"/>
                <a:gd name="T9" fmla="*/ 60 h 120"/>
                <a:gd name="T10" fmla="*/ 10 w 688"/>
                <a:gd name="T11" fmla="*/ 52 h 120"/>
                <a:gd name="T12" fmla="*/ 64 w 688"/>
                <a:gd name="T13" fmla="*/ 10 h 120"/>
                <a:gd name="T14" fmla="*/ 688 w 688"/>
                <a:gd name="T15" fmla="*/ 10 h 120"/>
                <a:gd name="T16" fmla="*/ 688 w 688"/>
                <a:gd name="T17" fmla="*/ 0 h 120"/>
                <a:gd name="T18" fmla="*/ 64 w 688"/>
                <a:gd name="T19" fmla="*/ 0 h 120"/>
                <a:gd name="T20" fmla="*/ 0 w 688"/>
                <a:gd name="T21" fmla="*/ 52 h 120"/>
                <a:gd name="T22" fmla="*/ 0 w 688"/>
                <a:gd name="T23" fmla="*/ 60 h 120"/>
                <a:gd name="T24" fmla="*/ 64 w 688"/>
                <a:gd name="T25" fmla="*/ 120 h 1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88" h="120">
                  <a:moveTo>
                    <a:pt x="64" y="120"/>
                  </a:moveTo>
                  <a:cubicBezTo>
                    <a:pt x="688" y="120"/>
                    <a:pt x="688" y="120"/>
                    <a:pt x="688" y="120"/>
                  </a:cubicBezTo>
                  <a:cubicBezTo>
                    <a:pt x="688" y="110"/>
                    <a:pt x="688" y="110"/>
                    <a:pt x="688" y="110"/>
                  </a:cubicBezTo>
                  <a:cubicBezTo>
                    <a:pt x="64" y="110"/>
                    <a:pt x="64" y="110"/>
                    <a:pt x="64" y="110"/>
                  </a:cubicBezTo>
                  <a:cubicBezTo>
                    <a:pt x="37" y="110"/>
                    <a:pt x="10" y="86"/>
                    <a:pt x="10" y="60"/>
                  </a:cubicBezTo>
                  <a:cubicBezTo>
                    <a:pt x="10" y="52"/>
                    <a:pt x="10" y="52"/>
                    <a:pt x="10" y="52"/>
                  </a:cubicBezTo>
                  <a:cubicBezTo>
                    <a:pt x="10" y="29"/>
                    <a:pt x="35" y="10"/>
                    <a:pt x="64" y="10"/>
                  </a:cubicBezTo>
                  <a:cubicBezTo>
                    <a:pt x="688" y="10"/>
                    <a:pt x="688" y="10"/>
                    <a:pt x="688" y="10"/>
                  </a:cubicBezTo>
                  <a:cubicBezTo>
                    <a:pt x="688" y="0"/>
                    <a:pt x="688" y="0"/>
                    <a:pt x="688" y="0"/>
                  </a:cubicBezTo>
                  <a:cubicBezTo>
                    <a:pt x="64" y="0"/>
                    <a:pt x="64" y="0"/>
                    <a:pt x="64" y="0"/>
                  </a:cubicBezTo>
                  <a:cubicBezTo>
                    <a:pt x="27" y="0"/>
                    <a:pt x="0" y="21"/>
                    <a:pt x="0" y="52"/>
                  </a:cubicBezTo>
                  <a:cubicBezTo>
                    <a:pt x="0" y="60"/>
                    <a:pt x="0" y="60"/>
                    <a:pt x="0" y="60"/>
                  </a:cubicBezTo>
                  <a:cubicBezTo>
                    <a:pt x="0" y="92"/>
                    <a:pt x="30" y="120"/>
                    <a:pt x="64" y="120"/>
                  </a:cubicBezTo>
                </a:path>
              </a:pathLst>
            </a:custGeom>
            <a:solidFill>
              <a:schemeClr val="accent4"/>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13" name="Freeform 31"/>
            <p:cNvSpPr/>
            <p:nvPr userDrawn="1"/>
          </p:nvSpPr>
          <p:spPr bwMode="auto">
            <a:xfrm>
              <a:off x="2351088" y="3827463"/>
              <a:ext cx="604838" cy="144463"/>
            </a:xfrm>
            <a:custGeom>
              <a:gdLst>
                <a:gd name="T0" fmla="*/ 0 w 381"/>
                <a:gd name="T1" fmla="*/ 91 h 91"/>
                <a:gd name="T2" fmla="*/ 345 w 381"/>
                <a:gd name="T3" fmla="*/ 91 h 91"/>
                <a:gd name="T4" fmla="*/ 381 w 381"/>
                <a:gd name="T5" fmla="*/ 45 h 91"/>
                <a:gd name="T6" fmla="*/ 381 w 381"/>
                <a:gd name="T7" fmla="*/ 39 h 91"/>
                <a:gd name="T8" fmla="*/ 345 w 381"/>
                <a:gd name="T9" fmla="*/ 0 h 91"/>
                <a:gd name="T10" fmla="*/ 0 w 381"/>
                <a:gd name="T11" fmla="*/ 0 h 91"/>
                <a:gd name="T12" fmla="*/ 10 w 381"/>
                <a:gd name="T13" fmla="*/ 44 h 91"/>
                <a:gd name="T14" fmla="*/ 0 w 381"/>
                <a:gd name="T15" fmla="*/ 91 h 9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81" h="91">
                  <a:moveTo>
                    <a:pt x="0" y="91"/>
                  </a:moveTo>
                  <a:cubicBezTo>
                    <a:pt x="345" y="91"/>
                    <a:pt x="345" y="91"/>
                    <a:pt x="345" y="91"/>
                  </a:cubicBezTo>
                  <a:cubicBezTo>
                    <a:pt x="366" y="91"/>
                    <a:pt x="381" y="67"/>
                    <a:pt x="381" y="45"/>
                  </a:cubicBezTo>
                  <a:cubicBezTo>
                    <a:pt x="381" y="39"/>
                    <a:pt x="381" y="39"/>
                    <a:pt x="381" y="39"/>
                  </a:cubicBezTo>
                  <a:cubicBezTo>
                    <a:pt x="381" y="17"/>
                    <a:pt x="366" y="0"/>
                    <a:pt x="345" y="0"/>
                  </a:cubicBezTo>
                  <a:cubicBezTo>
                    <a:pt x="0" y="0"/>
                    <a:pt x="0" y="0"/>
                    <a:pt x="0" y="0"/>
                  </a:cubicBezTo>
                  <a:cubicBezTo>
                    <a:pt x="0" y="0"/>
                    <a:pt x="10" y="17"/>
                    <a:pt x="10" y="44"/>
                  </a:cubicBezTo>
                  <a:cubicBezTo>
                    <a:pt x="10" y="74"/>
                    <a:pt x="0" y="91"/>
                    <a:pt x="0" y="91"/>
                  </a:cubicBezTo>
                </a:path>
              </a:pathLst>
            </a:custGeom>
            <a:solidFill>
              <a:schemeClr val="bg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14" name="Freeform 32"/>
            <p:cNvSpPr/>
            <p:nvPr userDrawn="1"/>
          </p:nvSpPr>
          <p:spPr bwMode="auto">
            <a:xfrm>
              <a:off x="2900363" y="3830638"/>
              <a:ext cx="39688" cy="138113"/>
            </a:xfrm>
            <a:custGeom>
              <a:gdLst>
                <a:gd name="T0" fmla="*/ 4 w 25"/>
                <a:gd name="T1" fmla="*/ 87 h 87"/>
                <a:gd name="T2" fmla="*/ 2 w 25"/>
                <a:gd name="T3" fmla="*/ 85 h 87"/>
                <a:gd name="T4" fmla="*/ 1 w 25"/>
                <a:gd name="T5" fmla="*/ 83 h 87"/>
                <a:gd name="T6" fmla="*/ 20 w 25"/>
                <a:gd name="T7" fmla="*/ 41 h 87"/>
                <a:gd name="T8" fmla="*/ 3 w 25"/>
                <a:gd name="T9" fmla="*/ 5 h 87"/>
                <a:gd name="T10" fmla="*/ 2 w 25"/>
                <a:gd name="T11" fmla="*/ 1 h 87"/>
                <a:gd name="T12" fmla="*/ 8 w 25"/>
                <a:gd name="T13" fmla="*/ 3 h 87"/>
                <a:gd name="T14" fmla="*/ 25 w 25"/>
                <a:gd name="T15" fmla="*/ 41 h 87"/>
                <a:gd name="T16" fmla="*/ 6 w 25"/>
                <a:gd name="T17" fmla="*/ 86 h 87"/>
                <a:gd name="T18" fmla="*/ 4 w 25"/>
                <a:gd name="T19" fmla="*/ 87 h 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 h="87">
                  <a:moveTo>
                    <a:pt x="4" y="87"/>
                  </a:moveTo>
                  <a:cubicBezTo>
                    <a:pt x="3" y="87"/>
                    <a:pt x="3" y="86"/>
                    <a:pt x="2" y="85"/>
                  </a:cubicBezTo>
                  <a:cubicBezTo>
                    <a:pt x="1" y="84"/>
                    <a:pt x="0" y="84"/>
                    <a:pt x="1" y="83"/>
                  </a:cubicBezTo>
                  <a:cubicBezTo>
                    <a:pt x="2" y="83"/>
                    <a:pt x="20" y="69"/>
                    <a:pt x="20" y="41"/>
                  </a:cubicBezTo>
                  <a:cubicBezTo>
                    <a:pt x="20" y="18"/>
                    <a:pt x="3" y="5"/>
                    <a:pt x="3" y="5"/>
                  </a:cubicBezTo>
                  <a:cubicBezTo>
                    <a:pt x="2" y="4"/>
                    <a:pt x="1" y="3"/>
                    <a:pt x="2" y="1"/>
                  </a:cubicBezTo>
                  <a:cubicBezTo>
                    <a:pt x="3" y="0"/>
                    <a:pt x="7" y="2"/>
                    <a:pt x="8" y="3"/>
                  </a:cubicBezTo>
                  <a:cubicBezTo>
                    <a:pt x="9" y="3"/>
                    <a:pt x="25" y="15"/>
                    <a:pt x="25" y="41"/>
                  </a:cubicBezTo>
                  <a:cubicBezTo>
                    <a:pt x="25" y="72"/>
                    <a:pt x="6" y="86"/>
                    <a:pt x="6" y="86"/>
                  </a:cubicBezTo>
                  <a:cubicBezTo>
                    <a:pt x="5" y="87"/>
                    <a:pt x="5" y="87"/>
                    <a:pt x="4" y="87"/>
                  </a:cubicBezTo>
                </a:path>
              </a:pathLst>
            </a:custGeom>
            <a:solidFill>
              <a:schemeClr val="accent4">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15" name="Freeform 33"/>
            <p:cNvSpPr/>
            <p:nvPr userDrawn="1"/>
          </p:nvSpPr>
          <p:spPr bwMode="auto">
            <a:xfrm>
              <a:off x="2341563" y="3817938"/>
              <a:ext cx="946150" cy="155575"/>
            </a:xfrm>
            <a:custGeom>
              <a:gdLst>
                <a:gd name="T0" fmla="*/ 557 w 597"/>
                <a:gd name="T1" fmla="*/ 0 h 98"/>
                <a:gd name="T2" fmla="*/ 0 w 597"/>
                <a:gd name="T3" fmla="*/ 0 h 98"/>
                <a:gd name="T4" fmla="*/ 0 w 597"/>
                <a:gd name="T5" fmla="*/ 15 h 98"/>
                <a:gd name="T6" fmla="*/ 362 w 597"/>
                <a:gd name="T7" fmla="*/ 15 h 98"/>
                <a:gd name="T8" fmla="*/ 375 w 597"/>
                <a:gd name="T9" fmla="*/ 51 h 98"/>
                <a:gd name="T10" fmla="*/ 362 w 597"/>
                <a:gd name="T11" fmla="*/ 90 h 98"/>
                <a:gd name="T12" fmla="*/ 0 w 597"/>
                <a:gd name="T13" fmla="*/ 90 h 98"/>
                <a:gd name="T14" fmla="*/ 0 w 597"/>
                <a:gd name="T15" fmla="*/ 98 h 98"/>
                <a:gd name="T16" fmla="*/ 354 w 597"/>
                <a:gd name="T17" fmla="*/ 98 h 98"/>
                <a:gd name="T18" fmla="*/ 557 w 597"/>
                <a:gd name="T19" fmla="*/ 98 h 98"/>
                <a:gd name="T20" fmla="*/ 557 w 597"/>
                <a:gd name="T21" fmla="*/ 98 h 98"/>
                <a:gd name="T22" fmla="*/ 558 w 597"/>
                <a:gd name="T23" fmla="*/ 98 h 98"/>
                <a:gd name="T24" fmla="*/ 597 w 597"/>
                <a:gd name="T25" fmla="*/ 51 h 98"/>
                <a:gd name="T26" fmla="*/ 597 w 597"/>
                <a:gd name="T27" fmla="*/ 45 h 98"/>
                <a:gd name="T28" fmla="*/ 557 w 597"/>
                <a:gd name="T29" fmla="*/ 0 h 9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97" h="98">
                  <a:moveTo>
                    <a:pt x="557" y="0"/>
                  </a:moveTo>
                  <a:cubicBezTo>
                    <a:pt x="0" y="0"/>
                    <a:pt x="0" y="0"/>
                    <a:pt x="0" y="0"/>
                  </a:cubicBezTo>
                  <a:cubicBezTo>
                    <a:pt x="0" y="15"/>
                    <a:pt x="0" y="15"/>
                    <a:pt x="0" y="15"/>
                  </a:cubicBezTo>
                  <a:cubicBezTo>
                    <a:pt x="362" y="15"/>
                    <a:pt x="362" y="15"/>
                    <a:pt x="362" y="15"/>
                  </a:cubicBezTo>
                  <a:cubicBezTo>
                    <a:pt x="368" y="22"/>
                    <a:pt x="375" y="34"/>
                    <a:pt x="375" y="51"/>
                  </a:cubicBezTo>
                  <a:cubicBezTo>
                    <a:pt x="375" y="70"/>
                    <a:pt x="368" y="83"/>
                    <a:pt x="362" y="90"/>
                  </a:cubicBezTo>
                  <a:cubicBezTo>
                    <a:pt x="0" y="90"/>
                    <a:pt x="0" y="90"/>
                    <a:pt x="0" y="90"/>
                  </a:cubicBezTo>
                  <a:cubicBezTo>
                    <a:pt x="0" y="98"/>
                    <a:pt x="0" y="98"/>
                    <a:pt x="0" y="98"/>
                  </a:cubicBezTo>
                  <a:cubicBezTo>
                    <a:pt x="354" y="98"/>
                    <a:pt x="354" y="98"/>
                    <a:pt x="354" y="98"/>
                  </a:cubicBezTo>
                  <a:cubicBezTo>
                    <a:pt x="557" y="98"/>
                    <a:pt x="557" y="98"/>
                    <a:pt x="557" y="98"/>
                  </a:cubicBezTo>
                  <a:cubicBezTo>
                    <a:pt x="557" y="98"/>
                    <a:pt x="557" y="98"/>
                    <a:pt x="557" y="98"/>
                  </a:cubicBezTo>
                  <a:cubicBezTo>
                    <a:pt x="558" y="98"/>
                    <a:pt x="558" y="98"/>
                    <a:pt x="558" y="98"/>
                  </a:cubicBezTo>
                  <a:cubicBezTo>
                    <a:pt x="580" y="97"/>
                    <a:pt x="597" y="77"/>
                    <a:pt x="597" y="51"/>
                  </a:cubicBezTo>
                  <a:cubicBezTo>
                    <a:pt x="597" y="45"/>
                    <a:pt x="597" y="45"/>
                    <a:pt x="597" y="45"/>
                  </a:cubicBezTo>
                  <a:cubicBezTo>
                    <a:pt x="597" y="20"/>
                    <a:pt x="581" y="0"/>
                    <a:pt x="557" y="0"/>
                  </a:cubicBezTo>
                </a:path>
              </a:pathLst>
            </a:custGeom>
            <a:solidFill>
              <a:schemeClr val="accent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16" name="Rectangle 34"/>
            <p:cNvSpPr>
              <a:spLocks noChangeArrowheads="1"/>
            </p:cNvSpPr>
            <p:nvPr userDrawn="1"/>
          </p:nvSpPr>
          <p:spPr bwMode="auto">
            <a:xfrm>
              <a:off x="1935163" y="5184775"/>
              <a:ext cx="1676400" cy="295275"/>
            </a:xfrm>
            <a:prstGeom prst="rect">
              <a:avLst/>
            </a:prstGeom>
            <a:solidFill>
              <a:srgbClr val="006D9A"/>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17" name="Rectangle 35"/>
            <p:cNvSpPr>
              <a:spLocks noChangeArrowheads="1"/>
            </p:cNvSpPr>
            <p:nvPr userDrawn="1"/>
          </p:nvSpPr>
          <p:spPr bwMode="auto">
            <a:xfrm>
              <a:off x="2030413" y="5184775"/>
              <a:ext cx="55563" cy="295275"/>
            </a:xfrm>
            <a:prstGeom prst="rect">
              <a:avLst/>
            </a:prstGeom>
            <a:solidFill>
              <a:schemeClr val="accent2">
                <a:lumMod val="60000"/>
                <a:lumOff val="4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18" name="Rectangle 36"/>
            <p:cNvSpPr>
              <a:spLocks noChangeArrowheads="1"/>
            </p:cNvSpPr>
            <p:nvPr userDrawn="1"/>
          </p:nvSpPr>
          <p:spPr bwMode="auto">
            <a:xfrm>
              <a:off x="2125663" y="5184775"/>
              <a:ext cx="71438" cy="295275"/>
            </a:xfrm>
            <a:prstGeom prst="rect">
              <a:avLst/>
            </a:prstGeom>
            <a:solidFill>
              <a:schemeClr val="accent2">
                <a:lumMod val="60000"/>
                <a:lumOff val="4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19" name="Rectangle 37"/>
            <p:cNvSpPr>
              <a:spLocks noChangeArrowheads="1"/>
            </p:cNvSpPr>
            <p:nvPr userDrawn="1"/>
          </p:nvSpPr>
          <p:spPr bwMode="auto">
            <a:xfrm>
              <a:off x="1974851" y="4162425"/>
              <a:ext cx="1557338" cy="184150"/>
            </a:xfrm>
            <a:prstGeom prst="rect">
              <a:avLst/>
            </a:prstGeom>
            <a:solidFill>
              <a:schemeClr val="accent3"/>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20" name="Rectangle 38"/>
            <p:cNvSpPr>
              <a:spLocks noChangeArrowheads="1"/>
            </p:cNvSpPr>
            <p:nvPr userDrawn="1"/>
          </p:nvSpPr>
          <p:spPr bwMode="auto">
            <a:xfrm>
              <a:off x="3421063" y="4162425"/>
              <a:ext cx="63500" cy="184150"/>
            </a:xfrm>
            <a:prstGeom prst="rect">
              <a:avLst/>
            </a:prstGeom>
            <a:solidFill>
              <a:schemeClr val="accent2">
                <a:lumMod val="60000"/>
                <a:lumOff val="4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21" name="Rectangle 39"/>
            <p:cNvSpPr>
              <a:spLocks noChangeArrowheads="1"/>
            </p:cNvSpPr>
            <p:nvPr userDrawn="1"/>
          </p:nvSpPr>
          <p:spPr bwMode="auto">
            <a:xfrm>
              <a:off x="3343276" y="4162425"/>
              <a:ext cx="61913" cy="184150"/>
            </a:xfrm>
            <a:prstGeom prst="rect">
              <a:avLst/>
            </a:prstGeom>
            <a:solidFill>
              <a:schemeClr val="accent2">
                <a:lumMod val="60000"/>
                <a:lumOff val="4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22" name="Freeform 40"/>
            <p:cNvSpPr/>
            <p:nvPr userDrawn="1"/>
          </p:nvSpPr>
          <p:spPr bwMode="auto">
            <a:xfrm>
              <a:off x="2378076" y="4673600"/>
              <a:ext cx="1241425" cy="184150"/>
            </a:xfrm>
            <a:custGeom>
              <a:gdLst>
                <a:gd name="T0" fmla="*/ 783 w 783"/>
                <a:gd name="T1" fmla="*/ 116 h 116"/>
                <a:gd name="T2" fmla="*/ 82 w 783"/>
                <a:gd name="T3" fmla="*/ 116 h 116"/>
                <a:gd name="T4" fmla="*/ 0 w 783"/>
                <a:gd name="T5" fmla="*/ 57 h 116"/>
                <a:gd name="T6" fmla="*/ 0 w 783"/>
                <a:gd name="T7" fmla="*/ 47 h 116"/>
                <a:gd name="T8" fmla="*/ 82 w 783"/>
                <a:gd name="T9" fmla="*/ 0 h 116"/>
                <a:gd name="T10" fmla="*/ 783 w 783"/>
                <a:gd name="T11" fmla="*/ 0 h 116"/>
                <a:gd name="T12" fmla="*/ 783 w 783"/>
                <a:gd name="T13" fmla="*/ 116 h 116"/>
              </a:gdLst>
              <a:cxnLst>
                <a:cxn ang="0">
                  <a:pos x="T0" y="T1"/>
                </a:cxn>
                <a:cxn ang="0">
                  <a:pos x="T2" y="T3"/>
                </a:cxn>
                <a:cxn ang="0">
                  <a:pos x="T4" y="T5"/>
                </a:cxn>
                <a:cxn ang="0">
                  <a:pos x="T6" y="T7"/>
                </a:cxn>
                <a:cxn ang="0">
                  <a:pos x="T8" y="T9"/>
                </a:cxn>
                <a:cxn ang="0">
                  <a:pos x="T10" y="T11"/>
                </a:cxn>
                <a:cxn ang="0">
                  <a:pos x="T12" y="T13"/>
                </a:cxn>
              </a:cxnLst>
              <a:rect l="0" t="0" r="r" b="b"/>
              <a:pathLst>
                <a:path w="783" h="115">
                  <a:moveTo>
                    <a:pt x="783" y="116"/>
                  </a:moveTo>
                  <a:cubicBezTo>
                    <a:pt x="82" y="116"/>
                    <a:pt x="82" y="116"/>
                    <a:pt x="82" y="116"/>
                  </a:cubicBezTo>
                  <a:cubicBezTo>
                    <a:pt x="37" y="116"/>
                    <a:pt x="0" y="98"/>
                    <a:pt x="0" y="57"/>
                  </a:cubicBezTo>
                  <a:cubicBezTo>
                    <a:pt x="0" y="47"/>
                    <a:pt x="0" y="47"/>
                    <a:pt x="0" y="47"/>
                  </a:cubicBezTo>
                  <a:cubicBezTo>
                    <a:pt x="0" y="6"/>
                    <a:pt x="37" y="0"/>
                    <a:pt x="82" y="0"/>
                  </a:cubicBezTo>
                  <a:cubicBezTo>
                    <a:pt x="783" y="0"/>
                    <a:pt x="783" y="0"/>
                    <a:pt x="783" y="0"/>
                  </a:cubicBezTo>
                  <a:lnTo>
                    <a:pt x="783" y="116"/>
                  </a:lnTo>
                  <a:close/>
                </a:path>
              </a:pathLst>
            </a:custGeom>
            <a:solidFill>
              <a:schemeClr val="bg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23" name="Freeform 41"/>
            <p:cNvSpPr/>
            <p:nvPr userDrawn="1"/>
          </p:nvSpPr>
          <p:spPr bwMode="auto">
            <a:xfrm>
              <a:off x="2955926" y="4673600"/>
              <a:ext cx="728663" cy="184150"/>
            </a:xfrm>
            <a:custGeom>
              <a:gdLst>
                <a:gd name="T0" fmla="*/ 460 w 460"/>
                <a:gd name="T1" fmla="*/ 116 h 116"/>
                <a:gd name="T2" fmla="*/ 0 w 460"/>
                <a:gd name="T3" fmla="*/ 116 h 116"/>
                <a:gd name="T4" fmla="*/ 0 w 460"/>
                <a:gd name="T5" fmla="*/ 0 h 116"/>
                <a:gd name="T6" fmla="*/ 460 w 460"/>
                <a:gd name="T7" fmla="*/ 0 h 116"/>
                <a:gd name="T8" fmla="*/ 448 w 460"/>
                <a:gd name="T9" fmla="*/ 58 h 116"/>
                <a:gd name="T10" fmla="*/ 460 w 460"/>
                <a:gd name="T11" fmla="*/ 116 h 116"/>
              </a:gdLst>
              <a:cxnLst>
                <a:cxn ang="0">
                  <a:pos x="T0" y="T1"/>
                </a:cxn>
                <a:cxn ang="0">
                  <a:pos x="T2" y="T3"/>
                </a:cxn>
                <a:cxn ang="0">
                  <a:pos x="T4" y="T5"/>
                </a:cxn>
                <a:cxn ang="0">
                  <a:pos x="T6" y="T7"/>
                </a:cxn>
                <a:cxn ang="0">
                  <a:pos x="T8" y="T9"/>
                </a:cxn>
                <a:cxn ang="0">
                  <a:pos x="T10" y="T11"/>
                </a:cxn>
              </a:cxnLst>
              <a:rect l="0" t="0" r="r" b="b"/>
              <a:pathLst>
                <a:path w="460" h="115">
                  <a:moveTo>
                    <a:pt x="460" y="116"/>
                  </a:moveTo>
                  <a:cubicBezTo>
                    <a:pt x="0" y="116"/>
                    <a:pt x="0" y="116"/>
                    <a:pt x="0" y="116"/>
                  </a:cubicBezTo>
                  <a:cubicBezTo>
                    <a:pt x="0" y="0"/>
                    <a:pt x="0" y="0"/>
                    <a:pt x="0" y="0"/>
                  </a:cubicBezTo>
                  <a:cubicBezTo>
                    <a:pt x="460" y="0"/>
                    <a:pt x="460" y="0"/>
                    <a:pt x="460" y="0"/>
                  </a:cubicBezTo>
                  <a:cubicBezTo>
                    <a:pt x="460" y="0"/>
                    <a:pt x="448" y="24"/>
                    <a:pt x="448" y="58"/>
                  </a:cubicBezTo>
                  <a:cubicBezTo>
                    <a:pt x="448" y="93"/>
                    <a:pt x="460" y="116"/>
                    <a:pt x="460" y="116"/>
                  </a:cubicBezTo>
                </a:path>
              </a:pathLst>
            </a:custGeom>
            <a:solidFill>
              <a:schemeClr val="accent2">
                <a:lumMod val="20000"/>
                <a:lumOff val="8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24" name="Freeform 42"/>
            <p:cNvSpPr/>
            <p:nvPr userDrawn="1"/>
          </p:nvSpPr>
          <p:spPr bwMode="auto">
            <a:xfrm>
              <a:off x="2378076" y="4657725"/>
              <a:ext cx="1328738" cy="207963"/>
            </a:xfrm>
            <a:custGeom>
              <a:gdLst>
                <a:gd name="T0" fmla="*/ 85 w 838"/>
                <a:gd name="T1" fmla="*/ 131 h 131"/>
                <a:gd name="T2" fmla="*/ 838 w 838"/>
                <a:gd name="T3" fmla="*/ 131 h 131"/>
                <a:gd name="T4" fmla="*/ 838 w 838"/>
                <a:gd name="T5" fmla="*/ 121 h 131"/>
                <a:gd name="T6" fmla="*/ 85 w 838"/>
                <a:gd name="T7" fmla="*/ 121 h 131"/>
                <a:gd name="T8" fmla="*/ 10 w 838"/>
                <a:gd name="T9" fmla="*/ 67 h 131"/>
                <a:gd name="T10" fmla="*/ 10 w 838"/>
                <a:gd name="T11" fmla="*/ 57 h 131"/>
                <a:gd name="T12" fmla="*/ 85 w 838"/>
                <a:gd name="T13" fmla="*/ 15 h 131"/>
                <a:gd name="T14" fmla="*/ 838 w 838"/>
                <a:gd name="T15" fmla="*/ 15 h 131"/>
                <a:gd name="T16" fmla="*/ 838 w 838"/>
                <a:gd name="T17" fmla="*/ 0 h 131"/>
                <a:gd name="T18" fmla="*/ 85 w 838"/>
                <a:gd name="T19" fmla="*/ 0 h 131"/>
                <a:gd name="T20" fmla="*/ 0 w 838"/>
                <a:gd name="T21" fmla="*/ 57 h 131"/>
                <a:gd name="T22" fmla="*/ 0 w 838"/>
                <a:gd name="T23" fmla="*/ 67 h 131"/>
                <a:gd name="T24" fmla="*/ 85 w 838"/>
                <a:gd name="T25" fmla="*/ 131 h 13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838" h="131">
                  <a:moveTo>
                    <a:pt x="85" y="131"/>
                  </a:moveTo>
                  <a:cubicBezTo>
                    <a:pt x="838" y="131"/>
                    <a:pt x="838" y="131"/>
                    <a:pt x="838" y="131"/>
                  </a:cubicBezTo>
                  <a:cubicBezTo>
                    <a:pt x="838" y="121"/>
                    <a:pt x="838" y="121"/>
                    <a:pt x="838" y="121"/>
                  </a:cubicBezTo>
                  <a:cubicBezTo>
                    <a:pt x="85" y="121"/>
                    <a:pt x="85" y="121"/>
                    <a:pt x="85" y="121"/>
                  </a:cubicBezTo>
                  <a:cubicBezTo>
                    <a:pt x="33" y="121"/>
                    <a:pt x="10" y="102"/>
                    <a:pt x="10" y="67"/>
                  </a:cubicBezTo>
                  <a:cubicBezTo>
                    <a:pt x="10" y="57"/>
                    <a:pt x="10" y="57"/>
                    <a:pt x="10" y="57"/>
                  </a:cubicBezTo>
                  <a:cubicBezTo>
                    <a:pt x="10" y="26"/>
                    <a:pt x="30" y="15"/>
                    <a:pt x="85" y="15"/>
                  </a:cubicBezTo>
                  <a:cubicBezTo>
                    <a:pt x="838" y="15"/>
                    <a:pt x="838" y="15"/>
                    <a:pt x="838" y="15"/>
                  </a:cubicBezTo>
                  <a:cubicBezTo>
                    <a:pt x="838" y="0"/>
                    <a:pt x="838" y="0"/>
                    <a:pt x="838" y="0"/>
                  </a:cubicBezTo>
                  <a:cubicBezTo>
                    <a:pt x="85" y="0"/>
                    <a:pt x="85" y="0"/>
                    <a:pt x="85" y="0"/>
                  </a:cubicBezTo>
                  <a:cubicBezTo>
                    <a:pt x="46" y="0"/>
                    <a:pt x="0" y="8"/>
                    <a:pt x="0" y="57"/>
                  </a:cubicBezTo>
                  <a:cubicBezTo>
                    <a:pt x="0" y="67"/>
                    <a:pt x="0" y="67"/>
                    <a:pt x="0" y="67"/>
                  </a:cubicBezTo>
                  <a:cubicBezTo>
                    <a:pt x="0" y="96"/>
                    <a:pt x="10" y="131"/>
                    <a:pt x="85" y="131"/>
                  </a:cubicBezTo>
                </a:path>
              </a:pathLst>
            </a:custGeom>
            <a:solidFill>
              <a:schemeClr val="accent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25" name="Oval 43"/>
            <p:cNvSpPr>
              <a:spLocks noChangeArrowheads="1"/>
            </p:cNvSpPr>
            <p:nvPr userDrawn="1"/>
          </p:nvSpPr>
          <p:spPr bwMode="auto">
            <a:xfrm>
              <a:off x="4278313" y="1228725"/>
              <a:ext cx="92075" cy="133350"/>
            </a:xfrm>
            <a:prstGeom prst="ellipse">
              <a:avLst/>
            </a:prstGeom>
            <a:solidFill>
              <a:schemeClr val="bg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26" name="Freeform 44"/>
            <p:cNvSpPr/>
            <p:nvPr userDrawn="1"/>
          </p:nvSpPr>
          <p:spPr bwMode="auto">
            <a:xfrm>
              <a:off x="2873376" y="1277938"/>
              <a:ext cx="463550" cy="111125"/>
            </a:xfrm>
            <a:custGeom>
              <a:gdLst>
                <a:gd name="T0" fmla="*/ 292 w 292"/>
                <a:gd name="T1" fmla="*/ 59 h 70"/>
                <a:gd name="T2" fmla="*/ 3 w 292"/>
                <a:gd name="T3" fmla="*/ 70 h 70"/>
                <a:gd name="T4" fmla="*/ 2 w 292"/>
                <a:gd name="T5" fmla="*/ 70 h 70"/>
                <a:gd name="T6" fmla="*/ 0 w 292"/>
                <a:gd name="T7" fmla="*/ 11 h 70"/>
                <a:gd name="T8" fmla="*/ 0 w 292"/>
                <a:gd name="T9" fmla="*/ 11 h 70"/>
                <a:gd name="T10" fmla="*/ 290 w 292"/>
                <a:gd name="T11" fmla="*/ 0 h 70"/>
                <a:gd name="T12" fmla="*/ 290 w 292"/>
                <a:gd name="T13" fmla="*/ 0 h 70"/>
                <a:gd name="T14" fmla="*/ 292 w 292"/>
                <a:gd name="T15" fmla="*/ 58 h 70"/>
                <a:gd name="T16" fmla="*/ 292 w 292"/>
                <a:gd name="T17" fmla="*/ 59 h 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2" h="70">
                  <a:moveTo>
                    <a:pt x="292" y="59"/>
                  </a:moveTo>
                  <a:lnTo>
                    <a:pt x="3" y="70"/>
                  </a:lnTo>
                  <a:lnTo>
                    <a:pt x="2" y="70"/>
                  </a:lnTo>
                  <a:lnTo>
                    <a:pt x="0" y="11"/>
                  </a:lnTo>
                  <a:lnTo>
                    <a:pt x="0" y="11"/>
                  </a:lnTo>
                  <a:lnTo>
                    <a:pt x="290" y="0"/>
                  </a:lnTo>
                  <a:lnTo>
                    <a:pt x="290" y="0"/>
                  </a:lnTo>
                  <a:lnTo>
                    <a:pt x="292" y="58"/>
                  </a:lnTo>
                  <a:lnTo>
                    <a:pt x="292" y="59"/>
                  </a:lnTo>
                  <a:close/>
                </a:path>
              </a:pathLst>
            </a:custGeom>
            <a:solidFill>
              <a:schemeClr val="accent2">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27" name="Freeform 45"/>
            <p:cNvSpPr/>
            <p:nvPr userDrawn="1"/>
          </p:nvSpPr>
          <p:spPr bwMode="auto">
            <a:xfrm>
              <a:off x="2873376" y="1277938"/>
              <a:ext cx="463550" cy="111125"/>
            </a:xfrm>
            <a:custGeom>
              <a:gdLst>
                <a:gd name="T0" fmla="*/ 292 w 292"/>
                <a:gd name="T1" fmla="*/ 59 h 70"/>
                <a:gd name="T2" fmla="*/ 3 w 292"/>
                <a:gd name="T3" fmla="*/ 70 h 70"/>
                <a:gd name="T4" fmla="*/ 2 w 292"/>
                <a:gd name="T5" fmla="*/ 70 h 70"/>
                <a:gd name="T6" fmla="*/ 0 w 292"/>
                <a:gd name="T7" fmla="*/ 11 h 70"/>
                <a:gd name="T8" fmla="*/ 0 w 292"/>
                <a:gd name="T9" fmla="*/ 11 h 70"/>
                <a:gd name="T10" fmla="*/ 290 w 292"/>
                <a:gd name="T11" fmla="*/ 0 h 70"/>
                <a:gd name="T12" fmla="*/ 290 w 292"/>
                <a:gd name="T13" fmla="*/ 0 h 70"/>
                <a:gd name="T14" fmla="*/ 292 w 292"/>
                <a:gd name="T15" fmla="*/ 58 h 70"/>
                <a:gd name="T16" fmla="*/ 292 w 292"/>
                <a:gd name="T17" fmla="*/ 59 h 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2" h="70">
                  <a:moveTo>
                    <a:pt x="292" y="59"/>
                  </a:moveTo>
                  <a:lnTo>
                    <a:pt x="3" y="70"/>
                  </a:lnTo>
                  <a:lnTo>
                    <a:pt x="2" y="70"/>
                  </a:lnTo>
                  <a:lnTo>
                    <a:pt x="0" y="11"/>
                  </a:lnTo>
                  <a:lnTo>
                    <a:pt x="0" y="11"/>
                  </a:lnTo>
                  <a:lnTo>
                    <a:pt x="290" y="0"/>
                  </a:lnTo>
                  <a:lnTo>
                    <a:pt x="290" y="0"/>
                  </a:lnTo>
                  <a:lnTo>
                    <a:pt x="292" y="58"/>
                  </a:lnTo>
                  <a:lnTo>
                    <a:pt x="292" y="59"/>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28" name="Freeform 46"/>
            <p:cNvSpPr/>
            <p:nvPr userDrawn="1"/>
          </p:nvSpPr>
          <p:spPr bwMode="auto">
            <a:xfrm>
              <a:off x="3330576" y="1260475"/>
              <a:ext cx="333375" cy="115888"/>
            </a:xfrm>
            <a:custGeom>
              <a:gdLst>
                <a:gd name="T0" fmla="*/ 210 w 210"/>
                <a:gd name="T1" fmla="*/ 65 h 73"/>
                <a:gd name="T2" fmla="*/ 3 w 210"/>
                <a:gd name="T3" fmla="*/ 73 h 73"/>
                <a:gd name="T4" fmla="*/ 3 w 210"/>
                <a:gd name="T5" fmla="*/ 73 h 73"/>
                <a:gd name="T6" fmla="*/ 0 w 210"/>
                <a:gd name="T7" fmla="*/ 9 h 73"/>
                <a:gd name="T8" fmla="*/ 1 w 210"/>
                <a:gd name="T9" fmla="*/ 9 h 73"/>
                <a:gd name="T10" fmla="*/ 207 w 210"/>
                <a:gd name="T11" fmla="*/ 0 h 73"/>
                <a:gd name="T12" fmla="*/ 207 w 210"/>
                <a:gd name="T13" fmla="*/ 1 h 73"/>
                <a:gd name="T14" fmla="*/ 210 w 210"/>
                <a:gd name="T15" fmla="*/ 65 h 73"/>
                <a:gd name="T16" fmla="*/ 210 w 210"/>
                <a:gd name="T17" fmla="*/ 65 h 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0" h="73">
                  <a:moveTo>
                    <a:pt x="210" y="65"/>
                  </a:moveTo>
                  <a:lnTo>
                    <a:pt x="3" y="73"/>
                  </a:lnTo>
                  <a:lnTo>
                    <a:pt x="3" y="73"/>
                  </a:lnTo>
                  <a:lnTo>
                    <a:pt x="0" y="9"/>
                  </a:lnTo>
                  <a:lnTo>
                    <a:pt x="1" y="9"/>
                  </a:lnTo>
                  <a:lnTo>
                    <a:pt x="207" y="0"/>
                  </a:lnTo>
                  <a:lnTo>
                    <a:pt x="207" y="1"/>
                  </a:lnTo>
                  <a:lnTo>
                    <a:pt x="210" y="65"/>
                  </a:lnTo>
                  <a:lnTo>
                    <a:pt x="210" y="65"/>
                  </a:lnTo>
                  <a:close/>
                </a:path>
              </a:pathLst>
            </a:custGeom>
            <a:solidFill>
              <a:schemeClr val="accent2">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29" name="Freeform 47"/>
            <p:cNvSpPr/>
            <p:nvPr userDrawn="1"/>
          </p:nvSpPr>
          <p:spPr bwMode="auto">
            <a:xfrm>
              <a:off x="3330576" y="1260475"/>
              <a:ext cx="333375" cy="115888"/>
            </a:xfrm>
            <a:custGeom>
              <a:gdLst>
                <a:gd name="T0" fmla="*/ 210 w 210"/>
                <a:gd name="T1" fmla="*/ 65 h 73"/>
                <a:gd name="T2" fmla="*/ 3 w 210"/>
                <a:gd name="T3" fmla="*/ 73 h 73"/>
                <a:gd name="T4" fmla="*/ 3 w 210"/>
                <a:gd name="T5" fmla="*/ 73 h 73"/>
                <a:gd name="T6" fmla="*/ 0 w 210"/>
                <a:gd name="T7" fmla="*/ 9 h 73"/>
                <a:gd name="T8" fmla="*/ 1 w 210"/>
                <a:gd name="T9" fmla="*/ 9 h 73"/>
                <a:gd name="T10" fmla="*/ 207 w 210"/>
                <a:gd name="T11" fmla="*/ 0 h 73"/>
                <a:gd name="T12" fmla="*/ 207 w 210"/>
                <a:gd name="T13" fmla="*/ 1 h 73"/>
                <a:gd name="T14" fmla="*/ 210 w 210"/>
                <a:gd name="T15" fmla="*/ 65 h 73"/>
                <a:gd name="T16" fmla="*/ 210 w 210"/>
                <a:gd name="T17" fmla="*/ 65 h 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0" h="73">
                  <a:moveTo>
                    <a:pt x="210" y="65"/>
                  </a:moveTo>
                  <a:lnTo>
                    <a:pt x="3" y="73"/>
                  </a:lnTo>
                  <a:lnTo>
                    <a:pt x="3" y="73"/>
                  </a:lnTo>
                  <a:lnTo>
                    <a:pt x="0" y="9"/>
                  </a:lnTo>
                  <a:lnTo>
                    <a:pt x="1" y="9"/>
                  </a:lnTo>
                  <a:lnTo>
                    <a:pt x="207" y="0"/>
                  </a:lnTo>
                  <a:lnTo>
                    <a:pt x="207" y="1"/>
                  </a:lnTo>
                  <a:lnTo>
                    <a:pt x="210" y="65"/>
                  </a:lnTo>
                  <a:lnTo>
                    <a:pt x="210" y="65"/>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30" name="Freeform 48"/>
            <p:cNvSpPr/>
            <p:nvPr userDrawn="1"/>
          </p:nvSpPr>
          <p:spPr bwMode="auto">
            <a:xfrm>
              <a:off x="3667126" y="1239838"/>
              <a:ext cx="336550" cy="138113"/>
            </a:xfrm>
            <a:custGeom>
              <a:gdLst>
                <a:gd name="T0" fmla="*/ 210 w 212"/>
                <a:gd name="T1" fmla="*/ 78 h 87"/>
                <a:gd name="T2" fmla="*/ 3 w 212"/>
                <a:gd name="T3" fmla="*/ 87 h 87"/>
                <a:gd name="T4" fmla="*/ 3 w 212"/>
                <a:gd name="T5" fmla="*/ 86 h 87"/>
                <a:gd name="T6" fmla="*/ 0 w 212"/>
                <a:gd name="T7" fmla="*/ 10 h 87"/>
                <a:gd name="T8" fmla="*/ 0 w 212"/>
                <a:gd name="T9" fmla="*/ 10 h 87"/>
                <a:gd name="T10" fmla="*/ 207 w 212"/>
                <a:gd name="T11" fmla="*/ 2 h 87"/>
                <a:gd name="T12" fmla="*/ 212 w 212"/>
                <a:gd name="T13" fmla="*/ 0 h 87"/>
                <a:gd name="T14" fmla="*/ 210 w 212"/>
                <a:gd name="T15" fmla="*/ 78 h 87"/>
                <a:gd name="T16" fmla="*/ 210 w 212"/>
                <a:gd name="T17" fmla="*/ 78 h 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1" h="87">
                  <a:moveTo>
                    <a:pt x="210" y="78"/>
                  </a:moveTo>
                  <a:lnTo>
                    <a:pt x="3" y="87"/>
                  </a:lnTo>
                  <a:lnTo>
                    <a:pt x="3" y="86"/>
                  </a:lnTo>
                  <a:lnTo>
                    <a:pt x="0" y="10"/>
                  </a:lnTo>
                  <a:lnTo>
                    <a:pt x="0" y="10"/>
                  </a:lnTo>
                  <a:lnTo>
                    <a:pt x="207" y="2"/>
                  </a:lnTo>
                  <a:lnTo>
                    <a:pt x="212" y="0"/>
                  </a:lnTo>
                  <a:lnTo>
                    <a:pt x="210" y="78"/>
                  </a:lnTo>
                  <a:lnTo>
                    <a:pt x="210" y="78"/>
                  </a:lnTo>
                  <a:close/>
                </a:path>
              </a:pathLst>
            </a:custGeom>
            <a:solidFill>
              <a:schemeClr val="accent2">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31" name="Freeform 49"/>
            <p:cNvSpPr/>
            <p:nvPr userDrawn="1"/>
          </p:nvSpPr>
          <p:spPr bwMode="auto">
            <a:xfrm>
              <a:off x="3667126" y="1239838"/>
              <a:ext cx="336550" cy="138113"/>
            </a:xfrm>
            <a:custGeom>
              <a:gdLst>
                <a:gd name="T0" fmla="*/ 210 w 212"/>
                <a:gd name="T1" fmla="*/ 78 h 87"/>
                <a:gd name="T2" fmla="*/ 3 w 212"/>
                <a:gd name="T3" fmla="*/ 87 h 87"/>
                <a:gd name="T4" fmla="*/ 3 w 212"/>
                <a:gd name="T5" fmla="*/ 86 h 87"/>
                <a:gd name="T6" fmla="*/ 0 w 212"/>
                <a:gd name="T7" fmla="*/ 10 h 87"/>
                <a:gd name="T8" fmla="*/ 0 w 212"/>
                <a:gd name="T9" fmla="*/ 10 h 87"/>
                <a:gd name="T10" fmla="*/ 207 w 212"/>
                <a:gd name="T11" fmla="*/ 2 h 87"/>
                <a:gd name="T12" fmla="*/ 212 w 212"/>
                <a:gd name="T13" fmla="*/ 0 h 87"/>
                <a:gd name="T14" fmla="*/ 210 w 212"/>
                <a:gd name="T15" fmla="*/ 78 h 87"/>
                <a:gd name="T16" fmla="*/ 210 w 212"/>
                <a:gd name="T17" fmla="*/ 78 h 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1" h="87">
                  <a:moveTo>
                    <a:pt x="210" y="78"/>
                  </a:moveTo>
                  <a:lnTo>
                    <a:pt x="3" y="87"/>
                  </a:lnTo>
                  <a:lnTo>
                    <a:pt x="3" y="86"/>
                  </a:lnTo>
                  <a:lnTo>
                    <a:pt x="0" y="10"/>
                  </a:lnTo>
                  <a:lnTo>
                    <a:pt x="0" y="10"/>
                  </a:lnTo>
                  <a:lnTo>
                    <a:pt x="207" y="2"/>
                  </a:lnTo>
                  <a:lnTo>
                    <a:pt x="212" y="0"/>
                  </a:lnTo>
                  <a:lnTo>
                    <a:pt x="210" y="78"/>
                  </a:lnTo>
                  <a:lnTo>
                    <a:pt x="210" y="78"/>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32" name="Freeform 50"/>
            <p:cNvSpPr/>
            <p:nvPr userDrawn="1"/>
          </p:nvSpPr>
          <p:spPr bwMode="auto">
            <a:xfrm>
              <a:off x="4002088" y="1219200"/>
              <a:ext cx="333375" cy="157163"/>
            </a:xfrm>
            <a:custGeom>
              <a:gdLst>
                <a:gd name="T0" fmla="*/ 210 w 210"/>
                <a:gd name="T1" fmla="*/ 91 h 99"/>
                <a:gd name="T2" fmla="*/ 4 w 210"/>
                <a:gd name="T3" fmla="*/ 99 h 99"/>
                <a:gd name="T4" fmla="*/ 3 w 210"/>
                <a:gd name="T5" fmla="*/ 99 h 99"/>
                <a:gd name="T6" fmla="*/ 0 w 210"/>
                <a:gd name="T7" fmla="*/ 8 h 99"/>
                <a:gd name="T8" fmla="*/ 0 w 210"/>
                <a:gd name="T9" fmla="*/ 8 h 99"/>
                <a:gd name="T10" fmla="*/ 207 w 210"/>
                <a:gd name="T11" fmla="*/ 0 h 99"/>
                <a:gd name="T12" fmla="*/ 207 w 210"/>
                <a:gd name="T13" fmla="*/ 0 h 99"/>
                <a:gd name="T14" fmla="*/ 210 w 210"/>
                <a:gd name="T15" fmla="*/ 90 h 99"/>
                <a:gd name="T16" fmla="*/ 210 w 210"/>
                <a:gd name="T17" fmla="*/ 91 h 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0" h="99">
                  <a:moveTo>
                    <a:pt x="210" y="91"/>
                  </a:moveTo>
                  <a:lnTo>
                    <a:pt x="4" y="99"/>
                  </a:lnTo>
                  <a:lnTo>
                    <a:pt x="3" y="99"/>
                  </a:lnTo>
                  <a:lnTo>
                    <a:pt x="0" y="8"/>
                  </a:lnTo>
                  <a:lnTo>
                    <a:pt x="0" y="8"/>
                  </a:lnTo>
                  <a:lnTo>
                    <a:pt x="207" y="0"/>
                  </a:lnTo>
                  <a:lnTo>
                    <a:pt x="207" y="0"/>
                  </a:lnTo>
                  <a:lnTo>
                    <a:pt x="210" y="90"/>
                  </a:lnTo>
                  <a:lnTo>
                    <a:pt x="210" y="91"/>
                  </a:lnTo>
                  <a:close/>
                </a:path>
              </a:pathLst>
            </a:custGeom>
            <a:solidFill>
              <a:schemeClr val="accent2">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33" name="Freeform 51"/>
            <p:cNvSpPr/>
            <p:nvPr userDrawn="1"/>
          </p:nvSpPr>
          <p:spPr bwMode="auto">
            <a:xfrm>
              <a:off x="4002088" y="1219200"/>
              <a:ext cx="333375" cy="157163"/>
            </a:xfrm>
            <a:custGeom>
              <a:gdLst>
                <a:gd name="T0" fmla="*/ 210 w 210"/>
                <a:gd name="T1" fmla="*/ 91 h 99"/>
                <a:gd name="T2" fmla="*/ 4 w 210"/>
                <a:gd name="T3" fmla="*/ 99 h 99"/>
                <a:gd name="T4" fmla="*/ 3 w 210"/>
                <a:gd name="T5" fmla="*/ 99 h 99"/>
                <a:gd name="T6" fmla="*/ 0 w 210"/>
                <a:gd name="T7" fmla="*/ 8 h 99"/>
                <a:gd name="T8" fmla="*/ 0 w 210"/>
                <a:gd name="T9" fmla="*/ 8 h 99"/>
                <a:gd name="T10" fmla="*/ 207 w 210"/>
                <a:gd name="T11" fmla="*/ 0 h 99"/>
                <a:gd name="T12" fmla="*/ 207 w 210"/>
                <a:gd name="T13" fmla="*/ 0 h 99"/>
                <a:gd name="T14" fmla="*/ 210 w 210"/>
                <a:gd name="T15" fmla="*/ 90 h 99"/>
                <a:gd name="T16" fmla="*/ 210 w 210"/>
                <a:gd name="T17" fmla="*/ 91 h 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0" h="99">
                  <a:moveTo>
                    <a:pt x="210" y="91"/>
                  </a:moveTo>
                  <a:lnTo>
                    <a:pt x="4" y="99"/>
                  </a:lnTo>
                  <a:lnTo>
                    <a:pt x="3" y="99"/>
                  </a:lnTo>
                  <a:lnTo>
                    <a:pt x="0" y="8"/>
                  </a:lnTo>
                  <a:lnTo>
                    <a:pt x="0" y="8"/>
                  </a:lnTo>
                  <a:lnTo>
                    <a:pt x="207" y="0"/>
                  </a:lnTo>
                  <a:lnTo>
                    <a:pt x="207" y="0"/>
                  </a:lnTo>
                  <a:lnTo>
                    <a:pt x="210" y="90"/>
                  </a:lnTo>
                  <a:lnTo>
                    <a:pt x="210" y="91"/>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34" name="Freeform 52"/>
            <p:cNvSpPr/>
            <p:nvPr userDrawn="1"/>
          </p:nvSpPr>
          <p:spPr bwMode="auto">
            <a:xfrm>
              <a:off x="2865438" y="1285875"/>
              <a:ext cx="15875" cy="106363"/>
            </a:xfrm>
            <a:custGeom>
              <a:gdLst>
                <a:gd name="T0" fmla="*/ 6 w 10"/>
                <a:gd name="T1" fmla="*/ 67 h 67"/>
                <a:gd name="T2" fmla="*/ 4 w 10"/>
                <a:gd name="T3" fmla="*/ 67 h 67"/>
                <a:gd name="T4" fmla="*/ 0 w 10"/>
                <a:gd name="T5" fmla="*/ 63 h 67"/>
                <a:gd name="T6" fmla="*/ 0 w 10"/>
                <a:gd name="T7" fmla="*/ 4 h 67"/>
                <a:gd name="T8" fmla="*/ 4 w 10"/>
                <a:gd name="T9" fmla="*/ 0 h 67"/>
                <a:gd name="T10" fmla="*/ 6 w 10"/>
                <a:gd name="T11" fmla="*/ 0 h 67"/>
                <a:gd name="T12" fmla="*/ 10 w 10"/>
                <a:gd name="T13" fmla="*/ 4 h 67"/>
                <a:gd name="T14" fmla="*/ 10 w 10"/>
                <a:gd name="T15" fmla="*/ 63 h 67"/>
                <a:gd name="T16" fmla="*/ 6 w 10"/>
                <a:gd name="T17" fmla="*/ 67 h 6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 h="67">
                  <a:moveTo>
                    <a:pt x="6" y="67"/>
                  </a:moveTo>
                  <a:cubicBezTo>
                    <a:pt x="4" y="67"/>
                    <a:pt x="4" y="67"/>
                    <a:pt x="4" y="67"/>
                  </a:cubicBezTo>
                  <a:cubicBezTo>
                    <a:pt x="2" y="67"/>
                    <a:pt x="0" y="65"/>
                    <a:pt x="0" y="63"/>
                  </a:cubicBezTo>
                  <a:cubicBezTo>
                    <a:pt x="0" y="4"/>
                    <a:pt x="0" y="4"/>
                    <a:pt x="0" y="4"/>
                  </a:cubicBezTo>
                  <a:cubicBezTo>
                    <a:pt x="0" y="2"/>
                    <a:pt x="2" y="0"/>
                    <a:pt x="4" y="0"/>
                  </a:cubicBezTo>
                  <a:cubicBezTo>
                    <a:pt x="6" y="0"/>
                    <a:pt x="6" y="0"/>
                    <a:pt x="6" y="0"/>
                  </a:cubicBezTo>
                  <a:cubicBezTo>
                    <a:pt x="8" y="0"/>
                    <a:pt x="10" y="2"/>
                    <a:pt x="10" y="4"/>
                  </a:cubicBezTo>
                  <a:cubicBezTo>
                    <a:pt x="10" y="63"/>
                    <a:pt x="10" y="63"/>
                    <a:pt x="10" y="63"/>
                  </a:cubicBezTo>
                  <a:cubicBezTo>
                    <a:pt x="10" y="65"/>
                    <a:pt x="8" y="67"/>
                    <a:pt x="6" y="67"/>
                  </a:cubicBezTo>
                </a:path>
              </a:pathLst>
            </a:custGeom>
            <a:solidFill>
              <a:schemeClr val="accent2">
                <a:lumMod val="60000"/>
                <a:lumOff val="4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35" name="Freeform 53"/>
            <p:cNvSpPr/>
            <p:nvPr userDrawn="1"/>
          </p:nvSpPr>
          <p:spPr bwMode="auto">
            <a:xfrm>
              <a:off x="3321051" y="1263650"/>
              <a:ext cx="15875" cy="122238"/>
            </a:xfrm>
            <a:custGeom>
              <a:gdLst>
                <a:gd name="T0" fmla="*/ 6 w 10"/>
                <a:gd name="T1" fmla="*/ 77 h 77"/>
                <a:gd name="T2" fmla="*/ 4 w 10"/>
                <a:gd name="T3" fmla="*/ 77 h 77"/>
                <a:gd name="T4" fmla="*/ 0 w 10"/>
                <a:gd name="T5" fmla="*/ 73 h 77"/>
                <a:gd name="T6" fmla="*/ 0 w 10"/>
                <a:gd name="T7" fmla="*/ 5 h 77"/>
                <a:gd name="T8" fmla="*/ 4 w 10"/>
                <a:gd name="T9" fmla="*/ 0 h 77"/>
                <a:gd name="T10" fmla="*/ 6 w 10"/>
                <a:gd name="T11" fmla="*/ 0 h 77"/>
                <a:gd name="T12" fmla="*/ 10 w 10"/>
                <a:gd name="T13" fmla="*/ 5 h 77"/>
                <a:gd name="T14" fmla="*/ 10 w 10"/>
                <a:gd name="T15" fmla="*/ 73 h 77"/>
                <a:gd name="T16" fmla="*/ 6 w 10"/>
                <a:gd name="T17" fmla="*/ 77 h 7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 h="77">
                  <a:moveTo>
                    <a:pt x="6" y="77"/>
                  </a:moveTo>
                  <a:cubicBezTo>
                    <a:pt x="4" y="77"/>
                    <a:pt x="4" y="77"/>
                    <a:pt x="4" y="77"/>
                  </a:cubicBezTo>
                  <a:cubicBezTo>
                    <a:pt x="2" y="77"/>
                    <a:pt x="0" y="75"/>
                    <a:pt x="0" y="73"/>
                  </a:cubicBezTo>
                  <a:cubicBezTo>
                    <a:pt x="0" y="5"/>
                    <a:pt x="0" y="5"/>
                    <a:pt x="0" y="5"/>
                  </a:cubicBezTo>
                  <a:cubicBezTo>
                    <a:pt x="0" y="2"/>
                    <a:pt x="2" y="0"/>
                    <a:pt x="4" y="0"/>
                  </a:cubicBezTo>
                  <a:cubicBezTo>
                    <a:pt x="6" y="0"/>
                    <a:pt x="6" y="0"/>
                    <a:pt x="6" y="0"/>
                  </a:cubicBezTo>
                  <a:cubicBezTo>
                    <a:pt x="8" y="0"/>
                    <a:pt x="10" y="2"/>
                    <a:pt x="10" y="5"/>
                  </a:cubicBezTo>
                  <a:cubicBezTo>
                    <a:pt x="10" y="73"/>
                    <a:pt x="10" y="73"/>
                    <a:pt x="10" y="73"/>
                  </a:cubicBezTo>
                  <a:cubicBezTo>
                    <a:pt x="10" y="75"/>
                    <a:pt x="8" y="77"/>
                    <a:pt x="6" y="77"/>
                  </a:cubicBezTo>
                </a:path>
              </a:pathLst>
            </a:custGeom>
            <a:solidFill>
              <a:srgbClr val="DFD988"/>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36" name="Freeform 54"/>
            <p:cNvSpPr/>
            <p:nvPr userDrawn="1"/>
          </p:nvSpPr>
          <p:spPr bwMode="auto">
            <a:xfrm>
              <a:off x="3657601" y="1246188"/>
              <a:ext cx="17463" cy="139700"/>
            </a:xfrm>
            <a:custGeom>
              <a:gdLst>
                <a:gd name="T0" fmla="*/ 6 w 11"/>
                <a:gd name="T1" fmla="*/ 88 h 88"/>
                <a:gd name="T2" fmla="*/ 5 w 11"/>
                <a:gd name="T3" fmla="*/ 88 h 88"/>
                <a:gd name="T4" fmla="*/ 0 w 11"/>
                <a:gd name="T5" fmla="*/ 84 h 88"/>
                <a:gd name="T6" fmla="*/ 0 w 11"/>
                <a:gd name="T7" fmla="*/ 4 h 88"/>
                <a:gd name="T8" fmla="*/ 5 w 11"/>
                <a:gd name="T9" fmla="*/ 0 h 88"/>
                <a:gd name="T10" fmla="*/ 6 w 11"/>
                <a:gd name="T11" fmla="*/ 0 h 88"/>
                <a:gd name="T12" fmla="*/ 11 w 11"/>
                <a:gd name="T13" fmla="*/ 4 h 88"/>
                <a:gd name="T14" fmla="*/ 11 w 11"/>
                <a:gd name="T15" fmla="*/ 84 h 88"/>
                <a:gd name="T16" fmla="*/ 6 w 11"/>
                <a:gd name="T17" fmla="*/ 88 h 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 h="88">
                  <a:moveTo>
                    <a:pt x="6" y="88"/>
                  </a:moveTo>
                  <a:cubicBezTo>
                    <a:pt x="5" y="88"/>
                    <a:pt x="5" y="88"/>
                    <a:pt x="5" y="88"/>
                  </a:cubicBezTo>
                  <a:cubicBezTo>
                    <a:pt x="2" y="88"/>
                    <a:pt x="0" y="86"/>
                    <a:pt x="0" y="84"/>
                  </a:cubicBezTo>
                  <a:cubicBezTo>
                    <a:pt x="0" y="4"/>
                    <a:pt x="0" y="4"/>
                    <a:pt x="0" y="4"/>
                  </a:cubicBezTo>
                  <a:cubicBezTo>
                    <a:pt x="0" y="2"/>
                    <a:pt x="2" y="0"/>
                    <a:pt x="5" y="0"/>
                  </a:cubicBezTo>
                  <a:cubicBezTo>
                    <a:pt x="6" y="0"/>
                    <a:pt x="6" y="0"/>
                    <a:pt x="6" y="0"/>
                  </a:cubicBezTo>
                  <a:cubicBezTo>
                    <a:pt x="9" y="0"/>
                    <a:pt x="11" y="2"/>
                    <a:pt x="11" y="4"/>
                  </a:cubicBezTo>
                  <a:cubicBezTo>
                    <a:pt x="11" y="84"/>
                    <a:pt x="11" y="84"/>
                    <a:pt x="11" y="84"/>
                  </a:cubicBezTo>
                  <a:cubicBezTo>
                    <a:pt x="11" y="86"/>
                    <a:pt x="9" y="88"/>
                    <a:pt x="6" y="88"/>
                  </a:cubicBezTo>
                </a:path>
              </a:pathLst>
            </a:custGeom>
            <a:solidFill>
              <a:schemeClr val="accent2">
                <a:lumMod val="60000"/>
                <a:lumOff val="4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37" name="Freeform 55"/>
            <p:cNvSpPr/>
            <p:nvPr userDrawn="1"/>
          </p:nvSpPr>
          <p:spPr bwMode="auto">
            <a:xfrm>
              <a:off x="3995738" y="1222375"/>
              <a:ext cx="15875" cy="161925"/>
            </a:xfrm>
            <a:custGeom>
              <a:gdLst>
                <a:gd name="T0" fmla="*/ 4 w 10"/>
                <a:gd name="T1" fmla="*/ 102 h 102"/>
                <a:gd name="T2" fmla="*/ 6 w 10"/>
                <a:gd name="T3" fmla="*/ 102 h 102"/>
                <a:gd name="T4" fmla="*/ 10 w 10"/>
                <a:gd name="T5" fmla="*/ 97 h 102"/>
                <a:gd name="T6" fmla="*/ 10 w 10"/>
                <a:gd name="T7" fmla="*/ 4 h 102"/>
                <a:gd name="T8" fmla="*/ 6 w 10"/>
                <a:gd name="T9" fmla="*/ 0 h 102"/>
                <a:gd name="T10" fmla="*/ 4 w 10"/>
                <a:gd name="T11" fmla="*/ 0 h 102"/>
                <a:gd name="T12" fmla="*/ 0 w 10"/>
                <a:gd name="T13" fmla="*/ 4 h 102"/>
                <a:gd name="T14" fmla="*/ 0 w 10"/>
                <a:gd name="T15" fmla="*/ 97 h 102"/>
                <a:gd name="T16" fmla="*/ 4 w 10"/>
                <a:gd name="T17" fmla="*/ 102 h 10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 h="102">
                  <a:moveTo>
                    <a:pt x="4" y="102"/>
                  </a:moveTo>
                  <a:cubicBezTo>
                    <a:pt x="6" y="102"/>
                    <a:pt x="6" y="102"/>
                    <a:pt x="6" y="102"/>
                  </a:cubicBezTo>
                  <a:cubicBezTo>
                    <a:pt x="8" y="102"/>
                    <a:pt x="10" y="100"/>
                    <a:pt x="10" y="97"/>
                  </a:cubicBezTo>
                  <a:cubicBezTo>
                    <a:pt x="10" y="4"/>
                    <a:pt x="10" y="4"/>
                    <a:pt x="10" y="4"/>
                  </a:cubicBezTo>
                  <a:cubicBezTo>
                    <a:pt x="10" y="2"/>
                    <a:pt x="8" y="0"/>
                    <a:pt x="6" y="0"/>
                  </a:cubicBezTo>
                  <a:cubicBezTo>
                    <a:pt x="4" y="0"/>
                    <a:pt x="4" y="0"/>
                    <a:pt x="4" y="0"/>
                  </a:cubicBezTo>
                  <a:cubicBezTo>
                    <a:pt x="1" y="0"/>
                    <a:pt x="0" y="2"/>
                    <a:pt x="0" y="4"/>
                  </a:cubicBezTo>
                  <a:cubicBezTo>
                    <a:pt x="0" y="97"/>
                    <a:pt x="0" y="97"/>
                    <a:pt x="0" y="97"/>
                  </a:cubicBezTo>
                  <a:cubicBezTo>
                    <a:pt x="0" y="100"/>
                    <a:pt x="1" y="102"/>
                    <a:pt x="4" y="102"/>
                  </a:cubicBezTo>
                </a:path>
              </a:pathLst>
            </a:custGeom>
            <a:solidFill>
              <a:schemeClr val="accent2">
                <a:lumMod val="60000"/>
                <a:lumOff val="4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38" name="Freeform 56"/>
            <p:cNvSpPr/>
            <p:nvPr userDrawn="1"/>
          </p:nvSpPr>
          <p:spPr bwMode="auto">
            <a:xfrm>
              <a:off x="4329113" y="1211263"/>
              <a:ext cx="15875" cy="165100"/>
            </a:xfrm>
            <a:custGeom>
              <a:gdLst>
                <a:gd name="T0" fmla="*/ 6 w 10"/>
                <a:gd name="T1" fmla="*/ 104 h 104"/>
                <a:gd name="T2" fmla="*/ 4 w 10"/>
                <a:gd name="T3" fmla="*/ 104 h 104"/>
                <a:gd name="T4" fmla="*/ 0 w 10"/>
                <a:gd name="T5" fmla="*/ 100 h 104"/>
                <a:gd name="T6" fmla="*/ 0 w 10"/>
                <a:gd name="T7" fmla="*/ 4 h 104"/>
                <a:gd name="T8" fmla="*/ 4 w 10"/>
                <a:gd name="T9" fmla="*/ 0 h 104"/>
                <a:gd name="T10" fmla="*/ 6 w 10"/>
                <a:gd name="T11" fmla="*/ 0 h 104"/>
                <a:gd name="T12" fmla="*/ 10 w 10"/>
                <a:gd name="T13" fmla="*/ 4 h 104"/>
                <a:gd name="T14" fmla="*/ 10 w 10"/>
                <a:gd name="T15" fmla="*/ 100 h 104"/>
                <a:gd name="T16" fmla="*/ 6 w 10"/>
                <a:gd name="T17" fmla="*/ 104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 h="104">
                  <a:moveTo>
                    <a:pt x="6" y="104"/>
                  </a:moveTo>
                  <a:cubicBezTo>
                    <a:pt x="4" y="104"/>
                    <a:pt x="4" y="104"/>
                    <a:pt x="4" y="104"/>
                  </a:cubicBezTo>
                  <a:cubicBezTo>
                    <a:pt x="2" y="104"/>
                    <a:pt x="0" y="102"/>
                    <a:pt x="0" y="100"/>
                  </a:cubicBezTo>
                  <a:cubicBezTo>
                    <a:pt x="0" y="4"/>
                    <a:pt x="0" y="4"/>
                    <a:pt x="0" y="4"/>
                  </a:cubicBezTo>
                  <a:cubicBezTo>
                    <a:pt x="0" y="2"/>
                    <a:pt x="2" y="0"/>
                    <a:pt x="4" y="0"/>
                  </a:cubicBezTo>
                  <a:cubicBezTo>
                    <a:pt x="6" y="0"/>
                    <a:pt x="6" y="0"/>
                    <a:pt x="6" y="0"/>
                  </a:cubicBezTo>
                  <a:cubicBezTo>
                    <a:pt x="8" y="0"/>
                    <a:pt x="10" y="2"/>
                    <a:pt x="10" y="4"/>
                  </a:cubicBezTo>
                  <a:cubicBezTo>
                    <a:pt x="10" y="100"/>
                    <a:pt x="10" y="100"/>
                    <a:pt x="10" y="100"/>
                  </a:cubicBezTo>
                  <a:cubicBezTo>
                    <a:pt x="10" y="102"/>
                    <a:pt x="8" y="104"/>
                    <a:pt x="6" y="104"/>
                  </a:cubicBezTo>
                </a:path>
              </a:pathLst>
            </a:custGeom>
            <a:solidFill>
              <a:schemeClr val="accent2">
                <a:lumMod val="60000"/>
                <a:lumOff val="4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39" name="Freeform 57"/>
            <p:cNvSpPr/>
            <p:nvPr userDrawn="1"/>
          </p:nvSpPr>
          <p:spPr bwMode="auto">
            <a:xfrm>
              <a:off x="2489201" y="1592263"/>
              <a:ext cx="184150" cy="314325"/>
            </a:xfrm>
            <a:custGeom>
              <a:gdLst>
                <a:gd name="T0" fmla="*/ 72 w 116"/>
                <a:gd name="T1" fmla="*/ 0 h 198"/>
                <a:gd name="T2" fmla="*/ 72 w 116"/>
                <a:gd name="T3" fmla="*/ 85 h 198"/>
                <a:gd name="T4" fmla="*/ 72 w 116"/>
                <a:gd name="T5" fmla="*/ 85 h 198"/>
                <a:gd name="T6" fmla="*/ 81 w 116"/>
                <a:gd name="T7" fmla="*/ 87 h 198"/>
                <a:gd name="T8" fmla="*/ 91 w 116"/>
                <a:gd name="T9" fmla="*/ 86 h 198"/>
                <a:gd name="T10" fmla="*/ 116 w 116"/>
                <a:gd name="T11" fmla="*/ 147 h 198"/>
                <a:gd name="T12" fmla="*/ 94 w 116"/>
                <a:gd name="T13" fmla="*/ 82 h 198"/>
                <a:gd name="T14" fmla="*/ 95 w 116"/>
                <a:gd name="T15" fmla="*/ 81 h 198"/>
                <a:gd name="T16" fmla="*/ 104 w 116"/>
                <a:gd name="T17" fmla="*/ 143 h 198"/>
                <a:gd name="T18" fmla="*/ 111 w 116"/>
                <a:gd name="T19" fmla="*/ 9 h 198"/>
                <a:gd name="T20" fmla="*/ 72 w 116"/>
                <a:gd name="T21" fmla="*/ 0 h 19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5" h="198">
                  <a:moveTo>
                    <a:pt x="72" y="0"/>
                  </a:moveTo>
                  <a:cubicBezTo>
                    <a:pt x="72" y="0"/>
                    <a:pt x="0" y="198"/>
                    <a:pt x="72" y="85"/>
                  </a:cubicBezTo>
                  <a:cubicBezTo>
                    <a:pt x="72" y="85"/>
                    <a:pt x="72" y="85"/>
                    <a:pt x="72" y="85"/>
                  </a:cubicBezTo>
                  <a:cubicBezTo>
                    <a:pt x="75" y="85"/>
                    <a:pt x="78" y="86"/>
                    <a:pt x="81" y="87"/>
                  </a:cubicBezTo>
                  <a:cubicBezTo>
                    <a:pt x="84" y="86"/>
                    <a:pt x="88" y="85"/>
                    <a:pt x="91" y="86"/>
                  </a:cubicBezTo>
                  <a:cubicBezTo>
                    <a:pt x="92" y="85"/>
                    <a:pt x="115" y="148"/>
                    <a:pt x="116" y="147"/>
                  </a:cubicBezTo>
                  <a:cubicBezTo>
                    <a:pt x="94" y="82"/>
                    <a:pt x="94" y="82"/>
                    <a:pt x="94" y="82"/>
                  </a:cubicBezTo>
                  <a:cubicBezTo>
                    <a:pt x="94" y="82"/>
                    <a:pt x="95" y="82"/>
                    <a:pt x="95" y="81"/>
                  </a:cubicBezTo>
                  <a:cubicBezTo>
                    <a:pt x="94" y="79"/>
                    <a:pt x="105" y="146"/>
                    <a:pt x="104" y="143"/>
                  </a:cubicBezTo>
                  <a:cubicBezTo>
                    <a:pt x="104" y="128"/>
                    <a:pt x="111" y="9"/>
                    <a:pt x="111" y="9"/>
                  </a:cubicBezTo>
                  <a:cubicBezTo>
                    <a:pt x="74" y="4"/>
                    <a:pt x="72" y="0"/>
                    <a:pt x="72" y="0"/>
                  </a:cubicBezTo>
                </a:path>
              </a:pathLst>
            </a:custGeom>
            <a:solidFill>
              <a:srgbClr val="F9F6E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40" name="Freeform 58"/>
            <p:cNvSpPr/>
            <p:nvPr userDrawn="1"/>
          </p:nvSpPr>
          <p:spPr bwMode="auto">
            <a:xfrm>
              <a:off x="3186113" y="1298575"/>
              <a:ext cx="246063" cy="446088"/>
            </a:xfrm>
            <a:custGeom>
              <a:gdLst>
                <a:gd name="T0" fmla="*/ 83 w 155"/>
                <a:gd name="T1" fmla="*/ 22 h 281"/>
                <a:gd name="T2" fmla="*/ 75 w 155"/>
                <a:gd name="T3" fmla="*/ 34 h 281"/>
                <a:gd name="T4" fmla="*/ 56 w 155"/>
                <a:gd name="T5" fmla="*/ 48 h 281"/>
                <a:gd name="T6" fmla="*/ 53 w 155"/>
                <a:gd name="T7" fmla="*/ 47 h 281"/>
                <a:gd name="T8" fmla="*/ 41 w 155"/>
                <a:gd name="T9" fmla="*/ 49 h 281"/>
                <a:gd name="T10" fmla="*/ 36 w 155"/>
                <a:gd name="T11" fmla="*/ 48 h 281"/>
                <a:gd name="T12" fmla="*/ 32 w 155"/>
                <a:gd name="T13" fmla="*/ 49 h 281"/>
                <a:gd name="T14" fmla="*/ 30 w 155"/>
                <a:gd name="T15" fmla="*/ 49 h 281"/>
                <a:gd name="T16" fmla="*/ 45 w 155"/>
                <a:gd name="T17" fmla="*/ 83 h 281"/>
                <a:gd name="T18" fmla="*/ 77 w 155"/>
                <a:gd name="T19" fmla="*/ 123 h 281"/>
                <a:gd name="T20" fmla="*/ 29 w 155"/>
                <a:gd name="T21" fmla="*/ 247 h 281"/>
                <a:gd name="T22" fmla="*/ 82 w 155"/>
                <a:gd name="T23" fmla="*/ 272 h 281"/>
                <a:gd name="T24" fmla="*/ 123 w 155"/>
                <a:gd name="T25" fmla="*/ 138 h 281"/>
                <a:gd name="T26" fmla="*/ 154 w 155"/>
                <a:gd name="T27" fmla="*/ 50 h 281"/>
                <a:gd name="T28" fmla="*/ 83 w 155"/>
                <a:gd name="T29" fmla="*/ 22 h 28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55" h="281">
                  <a:moveTo>
                    <a:pt x="83" y="22"/>
                  </a:moveTo>
                  <a:cubicBezTo>
                    <a:pt x="81" y="27"/>
                    <a:pt x="78" y="30"/>
                    <a:pt x="75" y="34"/>
                  </a:cubicBezTo>
                  <a:cubicBezTo>
                    <a:pt x="70" y="42"/>
                    <a:pt x="61" y="48"/>
                    <a:pt x="56" y="48"/>
                  </a:cubicBezTo>
                  <a:cubicBezTo>
                    <a:pt x="55" y="48"/>
                    <a:pt x="54" y="48"/>
                    <a:pt x="53" y="47"/>
                  </a:cubicBezTo>
                  <a:cubicBezTo>
                    <a:pt x="50" y="48"/>
                    <a:pt x="46" y="49"/>
                    <a:pt x="41" y="49"/>
                  </a:cubicBezTo>
                  <a:cubicBezTo>
                    <a:pt x="40" y="49"/>
                    <a:pt x="38" y="49"/>
                    <a:pt x="36" y="48"/>
                  </a:cubicBezTo>
                  <a:cubicBezTo>
                    <a:pt x="35" y="49"/>
                    <a:pt x="34" y="49"/>
                    <a:pt x="32" y="49"/>
                  </a:cubicBezTo>
                  <a:cubicBezTo>
                    <a:pt x="32" y="49"/>
                    <a:pt x="31" y="49"/>
                    <a:pt x="30" y="49"/>
                  </a:cubicBezTo>
                  <a:cubicBezTo>
                    <a:pt x="30" y="57"/>
                    <a:pt x="34" y="69"/>
                    <a:pt x="45" y="83"/>
                  </a:cubicBezTo>
                  <a:cubicBezTo>
                    <a:pt x="63" y="107"/>
                    <a:pt x="77" y="123"/>
                    <a:pt x="77" y="123"/>
                  </a:cubicBezTo>
                  <a:cubicBezTo>
                    <a:pt x="77" y="123"/>
                    <a:pt x="58" y="212"/>
                    <a:pt x="29" y="247"/>
                  </a:cubicBezTo>
                  <a:cubicBezTo>
                    <a:pt x="0" y="281"/>
                    <a:pt x="73" y="267"/>
                    <a:pt x="82" y="272"/>
                  </a:cubicBezTo>
                  <a:cubicBezTo>
                    <a:pt x="82" y="272"/>
                    <a:pt x="118" y="188"/>
                    <a:pt x="123" y="138"/>
                  </a:cubicBezTo>
                  <a:cubicBezTo>
                    <a:pt x="123" y="138"/>
                    <a:pt x="153" y="76"/>
                    <a:pt x="154" y="50"/>
                  </a:cubicBezTo>
                  <a:cubicBezTo>
                    <a:pt x="155" y="34"/>
                    <a:pt x="107" y="0"/>
                    <a:pt x="83" y="22"/>
                  </a:cubicBezTo>
                </a:path>
              </a:pathLst>
            </a:custGeom>
            <a:solidFill>
              <a:srgbClr val="F9F6E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41" name="Freeform 59"/>
            <p:cNvSpPr/>
            <p:nvPr userDrawn="1"/>
          </p:nvSpPr>
          <p:spPr bwMode="auto">
            <a:xfrm>
              <a:off x="2509838" y="3625850"/>
              <a:ext cx="195263" cy="201613"/>
            </a:xfrm>
            <a:custGeom>
              <a:gdLst>
                <a:gd name="T0" fmla="*/ 27 w 123"/>
                <a:gd name="T1" fmla="*/ 9 h 127"/>
                <a:gd name="T2" fmla="*/ 1 w 123"/>
                <a:gd name="T3" fmla="*/ 107 h 127"/>
                <a:gd name="T4" fmla="*/ 95 w 123"/>
                <a:gd name="T5" fmla="*/ 121 h 127"/>
                <a:gd name="T6" fmla="*/ 115 w 123"/>
                <a:gd name="T7" fmla="*/ 19 h 127"/>
                <a:gd name="T8" fmla="*/ 27 w 123"/>
                <a:gd name="T9" fmla="*/ 9 h 127"/>
              </a:gdLst>
              <a:cxnLst>
                <a:cxn ang="0">
                  <a:pos x="T0" y="T1"/>
                </a:cxn>
                <a:cxn ang="0">
                  <a:pos x="T2" y="T3"/>
                </a:cxn>
                <a:cxn ang="0">
                  <a:pos x="T4" y="T5"/>
                </a:cxn>
                <a:cxn ang="0">
                  <a:pos x="T6" y="T7"/>
                </a:cxn>
                <a:cxn ang="0">
                  <a:pos x="T8" y="T9"/>
                </a:cxn>
              </a:cxnLst>
              <a:rect l="0" t="0" r="r" b="b"/>
              <a:pathLst>
                <a:path w="123" h="127">
                  <a:moveTo>
                    <a:pt x="27" y="9"/>
                  </a:moveTo>
                  <a:cubicBezTo>
                    <a:pt x="27" y="9"/>
                    <a:pt x="3" y="87"/>
                    <a:pt x="1" y="107"/>
                  </a:cubicBezTo>
                  <a:cubicBezTo>
                    <a:pt x="0" y="126"/>
                    <a:pt x="87" y="127"/>
                    <a:pt x="95" y="121"/>
                  </a:cubicBezTo>
                  <a:cubicBezTo>
                    <a:pt x="104" y="115"/>
                    <a:pt x="123" y="22"/>
                    <a:pt x="115" y="19"/>
                  </a:cubicBezTo>
                  <a:cubicBezTo>
                    <a:pt x="107" y="17"/>
                    <a:pt x="29" y="0"/>
                    <a:pt x="27" y="9"/>
                  </a:cubicBezTo>
                </a:path>
              </a:pathLst>
            </a:custGeom>
            <a:solidFill>
              <a:schemeClr val="accent6">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42" name="Freeform 60"/>
            <p:cNvSpPr/>
            <p:nvPr userDrawn="1"/>
          </p:nvSpPr>
          <p:spPr bwMode="auto">
            <a:xfrm>
              <a:off x="2541588" y="2549525"/>
              <a:ext cx="277813" cy="1152525"/>
            </a:xfrm>
            <a:custGeom>
              <a:gdLst>
                <a:gd name="T0" fmla="*/ 0 w 175"/>
                <a:gd name="T1" fmla="*/ 693 h 726"/>
                <a:gd name="T2" fmla="*/ 39 w 175"/>
                <a:gd name="T3" fmla="*/ 716 h 726"/>
                <a:gd name="T4" fmla="*/ 95 w 175"/>
                <a:gd name="T5" fmla="*/ 699 h 726"/>
                <a:gd name="T6" fmla="*/ 175 w 175"/>
                <a:gd name="T7" fmla="*/ 124 h 726"/>
                <a:gd name="T8" fmla="*/ 53 w 175"/>
                <a:gd name="T9" fmla="*/ 38 h 726"/>
                <a:gd name="T10" fmla="*/ 69 w 175"/>
                <a:gd name="T11" fmla="*/ 353 h 726"/>
                <a:gd name="T12" fmla="*/ 0 w 175"/>
                <a:gd name="T13" fmla="*/ 693 h 726"/>
              </a:gdLst>
              <a:cxnLst>
                <a:cxn ang="0">
                  <a:pos x="T0" y="T1"/>
                </a:cxn>
                <a:cxn ang="0">
                  <a:pos x="T2" y="T3"/>
                </a:cxn>
                <a:cxn ang="0">
                  <a:pos x="T4" y="T5"/>
                </a:cxn>
                <a:cxn ang="0">
                  <a:pos x="T6" y="T7"/>
                </a:cxn>
                <a:cxn ang="0">
                  <a:pos x="T8" y="T9"/>
                </a:cxn>
                <a:cxn ang="0">
                  <a:pos x="T10" y="T11"/>
                </a:cxn>
                <a:cxn ang="0">
                  <a:pos x="T12" y="T13"/>
                </a:cxn>
              </a:cxnLst>
              <a:rect l="0" t="0" r="r" b="b"/>
              <a:pathLst>
                <a:path w="175" h="726">
                  <a:moveTo>
                    <a:pt x="0" y="693"/>
                  </a:moveTo>
                  <a:cubicBezTo>
                    <a:pt x="0" y="693"/>
                    <a:pt x="14" y="707"/>
                    <a:pt x="39" y="716"/>
                  </a:cubicBezTo>
                  <a:cubicBezTo>
                    <a:pt x="63" y="726"/>
                    <a:pt x="95" y="699"/>
                    <a:pt x="95" y="699"/>
                  </a:cubicBezTo>
                  <a:cubicBezTo>
                    <a:pt x="129" y="620"/>
                    <a:pt x="175" y="124"/>
                    <a:pt x="175" y="124"/>
                  </a:cubicBezTo>
                  <a:cubicBezTo>
                    <a:pt x="175" y="124"/>
                    <a:pt x="62" y="0"/>
                    <a:pt x="53" y="38"/>
                  </a:cubicBezTo>
                  <a:cubicBezTo>
                    <a:pt x="44" y="77"/>
                    <a:pt x="83" y="249"/>
                    <a:pt x="69" y="353"/>
                  </a:cubicBezTo>
                  <a:lnTo>
                    <a:pt x="0" y="693"/>
                  </a:lnTo>
                  <a:close/>
                </a:path>
              </a:pathLst>
            </a:custGeom>
            <a:solidFill>
              <a:schemeClr val="accent4">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43" name="Freeform 61"/>
            <p:cNvSpPr/>
            <p:nvPr userDrawn="1"/>
          </p:nvSpPr>
          <p:spPr bwMode="auto">
            <a:xfrm>
              <a:off x="2636838" y="3627438"/>
              <a:ext cx="333375" cy="207963"/>
            </a:xfrm>
            <a:custGeom>
              <a:gdLst>
                <a:gd name="T0" fmla="*/ 97 w 211"/>
                <a:gd name="T1" fmla="*/ 19 h 131"/>
                <a:gd name="T2" fmla="*/ 136 w 211"/>
                <a:gd name="T3" fmla="*/ 81 h 131"/>
                <a:gd name="T4" fmla="*/ 206 w 211"/>
                <a:gd name="T5" fmla="*/ 85 h 131"/>
                <a:gd name="T6" fmla="*/ 211 w 211"/>
                <a:gd name="T7" fmla="*/ 119 h 131"/>
                <a:gd name="T8" fmla="*/ 105 w 211"/>
                <a:gd name="T9" fmla="*/ 129 h 131"/>
                <a:gd name="T10" fmla="*/ 2 w 211"/>
                <a:gd name="T11" fmla="*/ 120 h 131"/>
                <a:gd name="T12" fmla="*/ 28 w 211"/>
                <a:gd name="T13" fmla="*/ 14 h 131"/>
                <a:gd name="T14" fmla="*/ 97 w 211"/>
                <a:gd name="T15" fmla="*/ 19 h 13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11" h="131">
                  <a:moveTo>
                    <a:pt x="97" y="19"/>
                  </a:moveTo>
                  <a:cubicBezTo>
                    <a:pt x="97" y="19"/>
                    <a:pt x="128" y="76"/>
                    <a:pt x="136" y="81"/>
                  </a:cubicBezTo>
                  <a:cubicBezTo>
                    <a:pt x="144" y="86"/>
                    <a:pt x="201" y="81"/>
                    <a:pt x="206" y="85"/>
                  </a:cubicBezTo>
                  <a:cubicBezTo>
                    <a:pt x="211" y="90"/>
                    <a:pt x="211" y="119"/>
                    <a:pt x="211" y="119"/>
                  </a:cubicBezTo>
                  <a:cubicBezTo>
                    <a:pt x="198" y="124"/>
                    <a:pt x="130" y="129"/>
                    <a:pt x="105" y="129"/>
                  </a:cubicBezTo>
                  <a:cubicBezTo>
                    <a:pt x="80" y="128"/>
                    <a:pt x="17" y="131"/>
                    <a:pt x="2" y="120"/>
                  </a:cubicBezTo>
                  <a:cubicBezTo>
                    <a:pt x="0" y="113"/>
                    <a:pt x="22" y="24"/>
                    <a:pt x="28" y="14"/>
                  </a:cubicBezTo>
                  <a:cubicBezTo>
                    <a:pt x="34" y="5"/>
                    <a:pt x="94" y="0"/>
                    <a:pt x="97" y="19"/>
                  </a:cubicBezTo>
                </a:path>
              </a:pathLst>
            </a:custGeom>
            <a:solidFill>
              <a:schemeClr val="accent6">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44" name="Freeform 62"/>
            <p:cNvSpPr/>
            <p:nvPr userDrawn="1"/>
          </p:nvSpPr>
          <p:spPr bwMode="auto">
            <a:xfrm>
              <a:off x="2609851" y="2543175"/>
              <a:ext cx="388938" cy="1184275"/>
            </a:xfrm>
            <a:custGeom>
              <a:gdLst>
                <a:gd name="T0" fmla="*/ 245 w 246"/>
                <a:gd name="T1" fmla="*/ 19 h 746"/>
                <a:gd name="T2" fmla="*/ 225 w 246"/>
                <a:gd name="T3" fmla="*/ 403 h 746"/>
                <a:gd name="T4" fmla="*/ 144 w 246"/>
                <a:gd name="T5" fmla="*/ 664 h 746"/>
                <a:gd name="T6" fmla="*/ 142 w 246"/>
                <a:gd name="T7" fmla="*/ 689 h 746"/>
                <a:gd name="T8" fmla="*/ 118 w 246"/>
                <a:gd name="T9" fmla="*/ 735 h 746"/>
                <a:gd name="T10" fmla="*/ 34 w 246"/>
                <a:gd name="T11" fmla="*/ 719 h 746"/>
                <a:gd name="T12" fmla="*/ 72 w 246"/>
                <a:gd name="T13" fmla="*/ 562 h 746"/>
                <a:gd name="T14" fmla="*/ 106 w 246"/>
                <a:gd name="T15" fmla="*/ 136 h 746"/>
                <a:gd name="T16" fmla="*/ 14 w 246"/>
                <a:gd name="T17" fmla="*/ 63 h 746"/>
                <a:gd name="T18" fmla="*/ 0 w 246"/>
                <a:gd name="T19" fmla="*/ 4 h 746"/>
                <a:gd name="T20" fmla="*/ 245 w 246"/>
                <a:gd name="T21" fmla="*/ 19 h 7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6" h="746">
                  <a:moveTo>
                    <a:pt x="245" y="19"/>
                  </a:moveTo>
                  <a:cubicBezTo>
                    <a:pt x="245" y="19"/>
                    <a:pt x="246" y="333"/>
                    <a:pt x="225" y="403"/>
                  </a:cubicBezTo>
                  <a:cubicBezTo>
                    <a:pt x="204" y="473"/>
                    <a:pt x="149" y="649"/>
                    <a:pt x="144" y="664"/>
                  </a:cubicBezTo>
                  <a:cubicBezTo>
                    <a:pt x="144" y="664"/>
                    <a:pt x="144" y="681"/>
                    <a:pt x="142" y="689"/>
                  </a:cubicBezTo>
                  <a:cubicBezTo>
                    <a:pt x="141" y="698"/>
                    <a:pt x="127" y="729"/>
                    <a:pt x="118" y="735"/>
                  </a:cubicBezTo>
                  <a:cubicBezTo>
                    <a:pt x="109" y="742"/>
                    <a:pt x="47" y="746"/>
                    <a:pt x="34" y="719"/>
                  </a:cubicBezTo>
                  <a:cubicBezTo>
                    <a:pt x="34" y="719"/>
                    <a:pt x="61" y="607"/>
                    <a:pt x="72" y="562"/>
                  </a:cubicBezTo>
                  <a:cubicBezTo>
                    <a:pt x="83" y="517"/>
                    <a:pt x="111" y="238"/>
                    <a:pt x="106" y="136"/>
                  </a:cubicBezTo>
                  <a:cubicBezTo>
                    <a:pt x="106" y="136"/>
                    <a:pt x="24" y="91"/>
                    <a:pt x="14" y="63"/>
                  </a:cubicBezTo>
                  <a:cubicBezTo>
                    <a:pt x="5" y="38"/>
                    <a:pt x="0" y="8"/>
                    <a:pt x="0" y="4"/>
                  </a:cubicBezTo>
                  <a:cubicBezTo>
                    <a:pt x="0" y="0"/>
                    <a:pt x="245" y="19"/>
                    <a:pt x="245" y="19"/>
                  </a:cubicBezTo>
                </a:path>
              </a:pathLst>
            </a:custGeom>
            <a:solidFill>
              <a:schemeClr val="accent4"/>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45" name="Freeform 63"/>
            <p:cNvSpPr/>
            <p:nvPr userDrawn="1"/>
          </p:nvSpPr>
          <p:spPr bwMode="auto">
            <a:xfrm>
              <a:off x="2424113" y="1554163"/>
              <a:ext cx="957263" cy="1116013"/>
            </a:xfrm>
            <a:custGeom>
              <a:gdLst>
                <a:gd name="T0" fmla="*/ 97 w 604"/>
                <a:gd name="T1" fmla="*/ 650 h 703"/>
                <a:gd name="T2" fmla="*/ 94 w 604"/>
                <a:gd name="T3" fmla="*/ 384 h 703"/>
                <a:gd name="T4" fmla="*/ 28 w 604"/>
                <a:gd name="T5" fmla="*/ 102 h 703"/>
                <a:gd name="T6" fmla="*/ 82 w 604"/>
                <a:gd name="T7" fmla="*/ 102 h 703"/>
                <a:gd name="T8" fmla="*/ 167 w 604"/>
                <a:gd name="T9" fmla="*/ 106 h 703"/>
                <a:gd name="T10" fmla="*/ 234 w 604"/>
                <a:gd name="T11" fmla="*/ 113 h 703"/>
                <a:gd name="T12" fmla="*/ 390 w 604"/>
                <a:gd name="T13" fmla="*/ 196 h 703"/>
                <a:gd name="T14" fmla="*/ 529 w 604"/>
                <a:gd name="T15" fmla="*/ 20 h 703"/>
                <a:gd name="T16" fmla="*/ 602 w 604"/>
                <a:gd name="T17" fmla="*/ 30 h 703"/>
                <a:gd name="T18" fmla="*/ 482 w 604"/>
                <a:gd name="T19" fmla="*/ 258 h 703"/>
                <a:gd name="T20" fmla="*/ 313 w 604"/>
                <a:gd name="T21" fmla="*/ 267 h 703"/>
                <a:gd name="T22" fmla="*/ 374 w 604"/>
                <a:gd name="T23" fmla="*/ 666 h 703"/>
                <a:gd name="T24" fmla="*/ 97 w 604"/>
                <a:gd name="T25" fmla="*/ 650 h 70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04" h="703">
                  <a:moveTo>
                    <a:pt x="97" y="650"/>
                  </a:moveTo>
                  <a:cubicBezTo>
                    <a:pt x="97" y="650"/>
                    <a:pt x="125" y="491"/>
                    <a:pt x="94" y="384"/>
                  </a:cubicBezTo>
                  <a:cubicBezTo>
                    <a:pt x="63" y="276"/>
                    <a:pt x="0" y="152"/>
                    <a:pt x="28" y="102"/>
                  </a:cubicBezTo>
                  <a:cubicBezTo>
                    <a:pt x="28" y="102"/>
                    <a:pt x="52" y="96"/>
                    <a:pt x="82" y="102"/>
                  </a:cubicBezTo>
                  <a:cubicBezTo>
                    <a:pt x="112" y="108"/>
                    <a:pt x="167" y="106"/>
                    <a:pt x="167" y="106"/>
                  </a:cubicBezTo>
                  <a:cubicBezTo>
                    <a:pt x="167" y="106"/>
                    <a:pt x="221" y="109"/>
                    <a:pt x="234" y="113"/>
                  </a:cubicBezTo>
                  <a:cubicBezTo>
                    <a:pt x="248" y="116"/>
                    <a:pt x="336" y="187"/>
                    <a:pt x="390" y="196"/>
                  </a:cubicBezTo>
                  <a:cubicBezTo>
                    <a:pt x="443" y="205"/>
                    <a:pt x="518" y="41"/>
                    <a:pt x="529" y="20"/>
                  </a:cubicBezTo>
                  <a:cubicBezTo>
                    <a:pt x="540" y="0"/>
                    <a:pt x="600" y="11"/>
                    <a:pt x="602" y="30"/>
                  </a:cubicBezTo>
                  <a:cubicBezTo>
                    <a:pt x="604" y="50"/>
                    <a:pt x="546" y="224"/>
                    <a:pt x="482" y="258"/>
                  </a:cubicBezTo>
                  <a:cubicBezTo>
                    <a:pt x="418" y="291"/>
                    <a:pt x="313" y="267"/>
                    <a:pt x="313" y="267"/>
                  </a:cubicBezTo>
                  <a:cubicBezTo>
                    <a:pt x="313" y="267"/>
                    <a:pt x="394" y="482"/>
                    <a:pt x="374" y="666"/>
                  </a:cubicBezTo>
                  <a:cubicBezTo>
                    <a:pt x="374" y="666"/>
                    <a:pt x="227" y="703"/>
                    <a:pt x="97" y="650"/>
                  </a:cubicBezTo>
                </a:path>
              </a:pathLst>
            </a:custGeom>
            <a:solidFill>
              <a:schemeClr val="accent3"/>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46" name="Freeform 64"/>
            <p:cNvSpPr/>
            <p:nvPr userDrawn="1"/>
          </p:nvSpPr>
          <p:spPr bwMode="auto">
            <a:xfrm>
              <a:off x="2503488" y="1670050"/>
              <a:ext cx="219075" cy="93663"/>
            </a:xfrm>
            <a:custGeom>
              <a:gdLst>
                <a:gd name="T0" fmla="*/ 138 w 138"/>
                <a:gd name="T1" fmla="*/ 34 h 59"/>
                <a:gd name="T2" fmla="*/ 125 w 138"/>
                <a:gd name="T3" fmla="*/ 2 h 59"/>
                <a:gd name="T4" fmla="*/ 3 w 138"/>
                <a:gd name="T5" fmla="*/ 2 h 59"/>
                <a:gd name="T6" fmla="*/ 3 w 138"/>
                <a:gd name="T7" fmla="*/ 31 h 59"/>
                <a:gd name="T8" fmla="*/ 138 w 138"/>
                <a:gd name="T9" fmla="*/ 34 h 59"/>
              </a:gdLst>
              <a:cxnLst>
                <a:cxn ang="0">
                  <a:pos x="T0" y="T1"/>
                </a:cxn>
                <a:cxn ang="0">
                  <a:pos x="T2" y="T3"/>
                </a:cxn>
                <a:cxn ang="0">
                  <a:pos x="T4" y="T5"/>
                </a:cxn>
                <a:cxn ang="0">
                  <a:pos x="T6" y="T7"/>
                </a:cxn>
                <a:cxn ang="0">
                  <a:pos x="T8" y="T9"/>
                </a:cxn>
              </a:cxnLst>
              <a:rect l="0" t="0" r="r" b="b"/>
              <a:pathLst>
                <a:path w="138" h="59">
                  <a:moveTo>
                    <a:pt x="138" y="34"/>
                  </a:moveTo>
                  <a:cubicBezTo>
                    <a:pt x="138" y="34"/>
                    <a:pt x="129" y="4"/>
                    <a:pt x="125" y="2"/>
                  </a:cubicBezTo>
                  <a:cubicBezTo>
                    <a:pt x="121" y="0"/>
                    <a:pt x="30" y="13"/>
                    <a:pt x="3" y="2"/>
                  </a:cubicBezTo>
                  <a:cubicBezTo>
                    <a:pt x="3" y="2"/>
                    <a:pt x="0" y="18"/>
                    <a:pt x="3" y="31"/>
                  </a:cubicBezTo>
                  <a:cubicBezTo>
                    <a:pt x="3" y="31"/>
                    <a:pt x="35" y="59"/>
                    <a:pt x="138" y="34"/>
                  </a:cubicBezTo>
                </a:path>
              </a:pathLst>
            </a:custGeom>
            <a:solidFill>
              <a:schemeClr val="accent3">
                <a:lumMod val="5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47" name="Freeform 65"/>
            <p:cNvSpPr/>
            <p:nvPr userDrawn="1"/>
          </p:nvSpPr>
          <p:spPr bwMode="auto">
            <a:xfrm>
              <a:off x="2859088" y="1362075"/>
              <a:ext cx="265113" cy="392113"/>
            </a:xfrm>
            <a:custGeom>
              <a:gdLst>
                <a:gd name="T0" fmla="*/ 72 w 168"/>
                <a:gd name="T1" fmla="*/ 14 h 247"/>
                <a:gd name="T2" fmla="*/ 33 w 168"/>
                <a:gd name="T3" fmla="*/ 4 h 247"/>
                <a:gd name="T4" fmla="*/ 45 w 168"/>
                <a:gd name="T5" fmla="*/ 49 h 247"/>
                <a:gd name="T6" fmla="*/ 78 w 168"/>
                <a:gd name="T7" fmla="*/ 89 h 247"/>
                <a:gd name="T8" fmla="*/ 29 w 168"/>
                <a:gd name="T9" fmla="*/ 213 h 247"/>
                <a:gd name="T10" fmla="*/ 83 w 168"/>
                <a:gd name="T11" fmla="*/ 238 h 247"/>
                <a:gd name="T12" fmla="*/ 123 w 168"/>
                <a:gd name="T13" fmla="*/ 104 h 247"/>
                <a:gd name="T14" fmla="*/ 168 w 168"/>
                <a:gd name="T15" fmla="*/ 11 h 247"/>
                <a:gd name="T16" fmla="*/ 72 w 168"/>
                <a:gd name="T17" fmla="*/ 14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8" h="246">
                  <a:moveTo>
                    <a:pt x="72" y="14"/>
                  </a:moveTo>
                  <a:cubicBezTo>
                    <a:pt x="49" y="15"/>
                    <a:pt x="38" y="0"/>
                    <a:pt x="33" y="4"/>
                  </a:cubicBezTo>
                  <a:cubicBezTo>
                    <a:pt x="28" y="8"/>
                    <a:pt x="27" y="25"/>
                    <a:pt x="45" y="49"/>
                  </a:cubicBezTo>
                  <a:cubicBezTo>
                    <a:pt x="64" y="73"/>
                    <a:pt x="78" y="89"/>
                    <a:pt x="78" y="89"/>
                  </a:cubicBezTo>
                  <a:cubicBezTo>
                    <a:pt x="78" y="89"/>
                    <a:pt x="58" y="178"/>
                    <a:pt x="29" y="213"/>
                  </a:cubicBezTo>
                  <a:cubicBezTo>
                    <a:pt x="0" y="247"/>
                    <a:pt x="73" y="233"/>
                    <a:pt x="83" y="238"/>
                  </a:cubicBezTo>
                  <a:cubicBezTo>
                    <a:pt x="83" y="238"/>
                    <a:pt x="118" y="154"/>
                    <a:pt x="123" y="104"/>
                  </a:cubicBezTo>
                  <a:cubicBezTo>
                    <a:pt x="123" y="104"/>
                    <a:pt x="164" y="26"/>
                    <a:pt x="168" y="11"/>
                  </a:cubicBezTo>
                  <a:cubicBezTo>
                    <a:pt x="136" y="14"/>
                    <a:pt x="104" y="12"/>
                    <a:pt x="72" y="14"/>
                  </a:cubicBezTo>
                </a:path>
              </a:pathLst>
            </a:custGeom>
            <a:solidFill>
              <a:srgbClr val="F9F6E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48" name="Freeform 66"/>
            <p:cNvSpPr/>
            <p:nvPr userDrawn="1"/>
          </p:nvSpPr>
          <p:spPr bwMode="auto">
            <a:xfrm>
              <a:off x="2508251" y="1582738"/>
              <a:ext cx="538163" cy="447675"/>
            </a:xfrm>
            <a:custGeom>
              <a:gdLst>
                <a:gd name="T0" fmla="*/ 338 w 340"/>
                <a:gd name="T1" fmla="*/ 31 h 282"/>
                <a:gd name="T2" fmla="*/ 265 w 340"/>
                <a:gd name="T3" fmla="*/ 21 h 282"/>
                <a:gd name="T4" fmla="*/ 126 w 340"/>
                <a:gd name="T5" fmla="*/ 196 h 282"/>
                <a:gd name="T6" fmla="*/ 0 w 340"/>
                <a:gd name="T7" fmla="*/ 131 h 282"/>
                <a:gd name="T8" fmla="*/ 27 w 340"/>
                <a:gd name="T9" fmla="*/ 183 h 282"/>
                <a:gd name="T10" fmla="*/ 70 w 340"/>
                <a:gd name="T11" fmla="*/ 271 h 282"/>
                <a:gd name="T12" fmla="*/ 218 w 340"/>
                <a:gd name="T13" fmla="*/ 258 h 282"/>
                <a:gd name="T14" fmla="*/ 338 w 340"/>
                <a:gd name="T15" fmla="*/ 31 h 28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40" h="282">
                  <a:moveTo>
                    <a:pt x="338" y="31"/>
                  </a:moveTo>
                  <a:cubicBezTo>
                    <a:pt x="336" y="11"/>
                    <a:pt x="277" y="0"/>
                    <a:pt x="265" y="21"/>
                  </a:cubicBezTo>
                  <a:cubicBezTo>
                    <a:pt x="254" y="41"/>
                    <a:pt x="180" y="206"/>
                    <a:pt x="126" y="196"/>
                  </a:cubicBezTo>
                  <a:cubicBezTo>
                    <a:pt x="88" y="190"/>
                    <a:pt x="34" y="153"/>
                    <a:pt x="0" y="131"/>
                  </a:cubicBezTo>
                  <a:cubicBezTo>
                    <a:pt x="9" y="148"/>
                    <a:pt x="17" y="166"/>
                    <a:pt x="27" y="183"/>
                  </a:cubicBezTo>
                  <a:cubicBezTo>
                    <a:pt x="44" y="211"/>
                    <a:pt x="58" y="241"/>
                    <a:pt x="70" y="271"/>
                  </a:cubicBezTo>
                  <a:cubicBezTo>
                    <a:pt x="103" y="276"/>
                    <a:pt x="171" y="282"/>
                    <a:pt x="218" y="258"/>
                  </a:cubicBezTo>
                  <a:cubicBezTo>
                    <a:pt x="282" y="224"/>
                    <a:pt x="340" y="50"/>
                    <a:pt x="338" y="31"/>
                  </a:cubicBezTo>
                </a:path>
              </a:pathLst>
            </a:custGeom>
            <a:solidFill>
              <a:schemeClr val="accent3"/>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49" name="Freeform 67"/>
            <p:cNvSpPr/>
            <p:nvPr userDrawn="1"/>
          </p:nvSpPr>
          <p:spPr bwMode="auto">
            <a:xfrm>
              <a:off x="2451101" y="1036638"/>
              <a:ext cx="415925" cy="622300"/>
            </a:xfrm>
            <a:custGeom>
              <a:gdLst>
                <a:gd name="T0" fmla="*/ 192 w 262"/>
                <a:gd name="T1" fmla="*/ 105 h 392"/>
                <a:gd name="T2" fmla="*/ 214 w 262"/>
                <a:gd name="T3" fmla="*/ 222 h 392"/>
                <a:gd name="T4" fmla="*/ 247 w 262"/>
                <a:gd name="T5" fmla="*/ 320 h 392"/>
                <a:gd name="T6" fmla="*/ 93 w 262"/>
                <a:gd name="T7" fmla="*/ 362 h 392"/>
                <a:gd name="T8" fmla="*/ 5 w 262"/>
                <a:gd name="T9" fmla="*/ 143 h 392"/>
                <a:gd name="T10" fmla="*/ 192 w 262"/>
                <a:gd name="T11" fmla="*/ 105 h 392"/>
              </a:gdLst>
              <a:cxnLst>
                <a:cxn ang="0">
                  <a:pos x="T0" y="T1"/>
                </a:cxn>
                <a:cxn ang="0">
                  <a:pos x="T2" y="T3"/>
                </a:cxn>
                <a:cxn ang="0">
                  <a:pos x="T4" y="T5"/>
                </a:cxn>
                <a:cxn ang="0">
                  <a:pos x="T6" y="T7"/>
                </a:cxn>
                <a:cxn ang="0">
                  <a:pos x="T8" y="T9"/>
                </a:cxn>
                <a:cxn ang="0">
                  <a:pos x="T10" y="T11"/>
                </a:cxn>
              </a:cxnLst>
              <a:rect l="0" t="0" r="r" b="b"/>
              <a:pathLst>
                <a:path w="262" h="392">
                  <a:moveTo>
                    <a:pt x="192" y="105"/>
                  </a:moveTo>
                  <a:cubicBezTo>
                    <a:pt x="192" y="105"/>
                    <a:pt x="193" y="153"/>
                    <a:pt x="214" y="222"/>
                  </a:cubicBezTo>
                  <a:cubicBezTo>
                    <a:pt x="236" y="292"/>
                    <a:pt x="244" y="305"/>
                    <a:pt x="247" y="320"/>
                  </a:cubicBezTo>
                  <a:cubicBezTo>
                    <a:pt x="262" y="392"/>
                    <a:pt x="129" y="390"/>
                    <a:pt x="93" y="362"/>
                  </a:cubicBezTo>
                  <a:cubicBezTo>
                    <a:pt x="57" y="334"/>
                    <a:pt x="11" y="175"/>
                    <a:pt x="5" y="143"/>
                  </a:cubicBezTo>
                  <a:cubicBezTo>
                    <a:pt x="0" y="111"/>
                    <a:pt x="141" y="0"/>
                    <a:pt x="192" y="105"/>
                  </a:cubicBezTo>
                </a:path>
              </a:pathLst>
            </a:custGeom>
            <a:solidFill>
              <a:srgbClr val="F9F6E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50" name="Freeform 68"/>
            <p:cNvSpPr/>
            <p:nvPr userDrawn="1"/>
          </p:nvSpPr>
          <p:spPr bwMode="auto">
            <a:xfrm>
              <a:off x="2293938" y="965200"/>
              <a:ext cx="590550" cy="644525"/>
            </a:xfrm>
            <a:custGeom>
              <a:gdLst>
                <a:gd name="T0" fmla="*/ 169 w 372"/>
                <a:gd name="T1" fmla="*/ 323 h 406"/>
                <a:gd name="T2" fmla="*/ 187 w 372"/>
                <a:gd name="T3" fmla="*/ 233 h 406"/>
                <a:gd name="T4" fmla="*/ 184 w 372"/>
                <a:gd name="T5" fmla="*/ 190 h 406"/>
                <a:gd name="T6" fmla="*/ 220 w 372"/>
                <a:gd name="T7" fmla="*/ 163 h 406"/>
                <a:gd name="T8" fmla="*/ 262 w 372"/>
                <a:gd name="T9" fmla="*/ 158 h 406"/>
                <a:gd name="T10" fmla="*/ 312 w 372"/>
                <a:gd name="T11" fmla="*/ 152 h 406"/>
                <a:gd name="T12" fmla="*/ 303 w 372"/>
                <a:gd name="T13" fmla="*/ 44 h 406"/>
                <a:gd name="T14" fmla="*/ 185 w 372"/>
                <a:gd name="T15" fmla="*/ 22 h 406"/>
                <a:gd name="T16" fmla="*/ 69 w 372"/>
                <a:gd name="T17" fmla="*/ 138 h 406"/>
                <a:gd name="T18" fmla="*/ 64 w 372"/>
                <a:gd name="T19" fmla="*/ 116 h 406"/>
                <a:gd name="T20" fmla="*/ 63 w 372"/>
                <a:gd name="T21" fmla="*/ 139 h 406"/>
                <a:gd name="T22" fmla="*/ 40 w 372"/>
                <a:gd name="T23" fmla="*/ 137 h 406"/>
                <a:gd name="T24" fmla="*/ 58 w 372"/>
                <a:gd name="T25" fmla="*/ 154 h 406"/>
                <a:gd name="T26" fmla="*/ 76 w 372"/>
                <a:gd name="T27" fmla="*/ 308 h 406"/>
                <a:gd name="T28" fmla="*/ 142 w 372"/>
                <a:gd name="T29" fmla="*/ 381 h 406"/>
                <a:gd name="T30" fmla="*/ 162 w 372"/>
                <a:gd name="T31" fmla="*/ 374 h 406"/>
                <a:gd name="T32" fmla="*/ 179 w 372"/>
                <a:gd name="T33" fmla="*/ 391 h 406"/>
                <a:gd name="T34" fmla="*/ 169 w 372"/>
                <a:gd name="T35" fmla="*/ 323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72" h="406">
                  <a:moveTo>
                    <a:pt x="169" y="323"/>
                  </a:moveTo>
                  <a:cubicBezTo>
                    <a:pt x="169" y="323"/>
                    <a:pt x="205" y="299"/>
                    <a:pt x="187" y="233"/>
                  </a:cubicBezTo>
                  <a:cubicBezTo>
                    <a:pt x="181" y="209"/>
                    <a:pt x="184" y="190"/>
                    <a:pt x="184" y="190"/>
                  </a:cubicBezTo>
                  <a:cubicBezTo>
                    <a:pt x="184" y="190"/>
                    <a:pt x="176" y="204"/>
                    <a:pt x="220" y="163"/>
                  </a:cubicBezTo>
                  <a:cubicBezTo>
                    <a:pt x="227" y="156"/>
                    <a:pt x="244" y="157"/>
                    <a:pt x="262" y="158"/>
                  </a:cubicBezTo>
                  <a:cubicBezTo>
                    <a:pt x="281" y="160"/>
                    <a:pt x="301" y="161"/>
                    <a:pt x="312" y="152"/>
                  </a:cubicBezTo>
                  <a:cubicBezTo>
                    <a:pt x="334" y="136"/>
                    <a:pt x="372" y="66"/>
                    <a:pt x="303" y="44"/>
                  </a:cubicBezTo>
                  <a:cubicBezTo>
                    <a:pt x="232" y="20"/>
                    <a:pt x="154" y="0"/>
                    <a:pt x="185" y="22"/>
                  </a:cubicBezTo>
                  <a:cubicBezTo>
                    <a:pt x="305" y="104"/>
                    <a:pt x="110" y="83"/>
                    <a:pt x="69" y="138"/>
                  </a:cubicBezTo>
                  <a:cubicBezTo>
                    <a:pt x="69" y="138"/>
                    <a:pt x="75" y="116"/>
                    <a:pt x="64" y="116"/>
                  </a:cubicBezTo>
                  <a:cubicBezTo>
                    <a:pt x="43" y="115"/>
                    <a:pt x="63" y="139"/>
                    <a:pt x="63" y="139"/>
                  </a:cubicBezTo>
                  <a:cubicBezTo>
                    <a:pt x="63" y="139"/>
                    <a:pt x="49" y="120"/>
                    <a:pt x="40" y="137"/>
                  </a:cubicBezTo>
                  <a:cubicBezTo>
                    <a:pt x="32" y="153"/>
                    <a:pt x="58" y="154"/>
                    <a:pt x="58" y="154"/>
                  </a:cubicBezTo>
                  <a:cubicBezTo>
                    <a:pt x="58" y="154"/>
                    <a:pt x="0" y="230"/>
                    <a:pt x="76" y="308"/>
                  </a:cubicBezTo>
                  <a:cubicBezTo>
                    <a:pt x="76" y="308"/>
                    <a:pt x="140" y="367"/>
                    <a:pt x="142" y="381"/>
                  </a:cubicBezTo>
                  <a:cubicBezTo>
                    <a:pt x="144" y="394"/>
                    <a:pt x="162" y="374"/>
                    <a:pt x="162" y="374"/>
                  </a:cubicBezTo>
                  <a:cubicBezTo>
                    <a:pt x="162" y="374"/>
                    <a:pt x="149" y="406"/>
                    <a:pt x="179" y="391"/>
                  </a:cubicBezTo>
                  <a:cubicBezTo>
                    <a:pt x="228" y="364"/>
                    <a:pt x="169" y="323"/>
                    <a:pt x="169" y="323"/>
                  </a:cubicBezTo>
                </a:path>
              </a:pathLst>
            </a:custGeom>
            <a:solidFill>
              <a:schemeClr val="tx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51" name="Freeform 69"/>
            <p:cNvSpPr/>
            <p:nvPr userDrawn="1"/>
          </p:nvSpPr>
          <p:spPr bwMode="auto">
            <a:xfrm>
              <a:off x="2489201" y="1387475"/>
              <a:ext cx="134938" cy="138113"/>
            </a:xfrm>
            <a:custGeom>
              <a:gdLst>
                <a:gd name="T0" fmla="*/ 66 w 85"/>
                <a:gd name="T1" fmla="*/ 18 h 87"/>
                <a:gd name="T2" fmla="*/ 22 w 85"/>
                <a:gd name="T3" fmla="*/ 14 h 87"/>
                <a:gd name="T4" fmla="*/ 76 w 85"/>
                <a:gd name="T5" fmla="*/ 51 h 87"/>
                <a:gd name="T6" fmla="*/ 66 w 85"/>
                <a:gd name="T7" fmla="*/ 18 h 87"/>
              </a:gdLst>
              <a:cxnLst>
                <a:cxn ang="0">
                  <a:pos x="T0" y="T1"/>
                </a:cxn>
                <a:cxn ang="0">
                  <a:pos x="T2" y="T3"/>
                </a:cxn>
                <a:cxn ang="0">
                  <a:pos x="T4" y="T5"/>
                </a:cxn>
                <a:cxn ang="0">
                  <a:pos x="T6" y="T7"/>
                </a:cxn>
              </a:cxnLst>
              <a:rect l="0" t="0" r="r" b="b"/>
              <a:pathLst>
                <a:path w="85" h="87">
                  <a:moveTo>
                    <a:pt x="66" y="18"/>
                  </a:moveTo>
                  <a:cubicBezTo>
                    <a:pt x="66" y="18"/>
                    <a:pt x="45" y="0"/>
                    <a:pt x="22" y="14"/>
                  </a:cubicBezTo>
                  <a:cubicBezTo>
                    <a:pt x="0" y="29"/>
                    <a:pt x="30" y="87"/>
                    <a:pt x="76" y="51"/>
                  </a:cubicBezTo>
                  <a:cubicBezTo>
                    <a:pt x="76" y="51"/>
                    <a:pt x="85" y="42"/>
                    <a:pt x="66" y="18"/>
                  </a:cubicBezTo>
                </a:path>
              </a:pathLst>
            </a:custGeom>
            <a:solidFill>
              <a:srgbClr val="F9F6E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52" name="Freeform 70"/>
            <p:cNvSpPr/>
            <p:nvPr userDrawn="1"/>
          </p:nvSpPr>
          <p:spPr bwMode="auto">
            <a:xfrm>
              <a:off x="2513013" y="1408113"/>
              <a:ext cx="15875" cy="26988"/>
            </a:xfrm>
            <a:custGeom>
              <a:gdLst>
                <a:gd name="T0" fmla="*/ 10 w 10"/>
                <a:gd name="T1" fmla="*/ 0 h 17"/>
                <a:gd name="T2" fmla="*/ 7 w 10"/>
                <a:gd name="T3" fmla="*/ 1 h 17"/>
                <a:gd name="T4" fmla="*/ 0 w 10"/>
                <a:gd name="T5" fmla="*/ 17 h 17"/>
                <a:gd name="T6" fmla="*/ 7 w 10"/>
                <a:gd name="T7" fmla="*/ 1 h 17"/>
                <a:gd name="T8" fmla="*/ 10 w 10"/>
                <a:gd name="T9" fmla="*/ 0 h 17"/>
              </a:gdLst>
              <a:cxnLst>
                <a:cxn ang="0">
                  <a:pos x="T0" y="T1"/>
                </a:cxn>
                <a:cxn ang="0">
                  <a:pos x="T2" y="T3"/>
                </a:cxn>
                <a:cxn ang="0">
                  <a:pos x="T4" y="T5"/>
                </a:cxn>
                <a:cxn ang="0">
                  <a:pos x="T6" y="T7"/>
                </a:cxn>
                <a:cxn ang="0">
                  <a:pos x="T8" y="T9"/>
                </a:cxn>
              </a:cxnLst>
              <a:rect l="0" t="0" r="r" b="b"/>
              <a:pathLst>
                <a:path w="10" h="17">
                  <a:moveTo>
                    <a:pt x="10" y="0"/>
                  </a:moveTo>
                  <a:cubicBezTo>
                    <a:pt x="9" y="0"/>
                    <a:pt x="8" y="1"/>
                    <a:pt x="7" y="1"/>
                  </a:cubicBezTo>
                  <a:cubicBezTo>
                    <a:pt x="2" y="5"/>
                    <a:pt x="0" y="10"/>
                    <a:pt x="0" y="17"/>
                  </a:cubicBezTo>
                  <a:cubicBezTo>
                    <a:pt x="0" y="10"/>
                    <a:pt x="2" y="5"/>
                    <a:pt x="7" y="1"/>
                  </a:cubicBezTo>
                  <a:cubicBezTo>
                    <a:pt x="8" y="1"/>
                    <a:pt x="9" y="0"/>
                    <a:pt x="10" y="0"/>
                  </a:cubicBezTo>
                </a:path>
              </a:pathLst>
            </a:custGeom>
            <a:solidFill>
              <a:srgbClr val="603C3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53" name="Freeform 71"/>
            <p:cNvSpPr>
              <a:spLocks noEditPoints="1"/>
            </p:cNvSpPr>
            <p:nvPr userDrawn="1"/>
          </p:nvSpPr>
          <p:spPr bwMode="auto">
            <a:xfrm>
              <a:off x="2513013" y="1401763"/>
              <a:ext cx="106363" cy="84138"/>
            </a:xfrm>
            <a:custGeom>
              <a:gdLst>
                <a:gd name="T0" fmla="*/ 33 w 67"/>
                <a:gd name="T1" fmla="*/ 43 h 53"/>
                <a:gd name="T2" fmla="*/ 11 w 67"/>
                <a:gd name="T3" fmla="*/ 22 h 53"/>
                <a:gd name="T4" fmla="*/ 46 w 67"/>
                <a:gd name="T5" fmla="*/ 37 h 53"/>
                <a:gd name="T6" fmla="*/ 56 w 67"/>
                <a:gd name="T7" fmla="*/ 36 h 53"/>
                <a:gd name="T8" fmla="*/ 33 w 67"/>
                <a:gd name="T9" fmla="*/ 43 h 53"/>
                <a:gd name="T10" fmla="*/ 25 w 67"/>
                <a:gd name="T11" fmla="*/ 0 h 53"/>
                <a:gd name="T12" fmla="*/ 10 w 67"/>
                <a:gd name="T13" fmla="*/ 4 h 53"/>
                <a:gd name="T14" fmla="*/ 7 w 67"/>
                <a:gd name="T15" fmla="*/ 5 h 53"/>
                <a:gd name="T16" fmla="*/ 0 w 67"/>
                <a:gd name="T17" fmla="*/ 21 h 53"/>
                <a:gd name="T18" fmla="*/ 32 w 67"/>
                <a:gd name="T19" fmla="*/ 53 h 53"/>
                <a:gd name="T20" fmla="*/ 61 w 67"/>
                <a:gd name="T21" fmla="*/ 42 h 53"/>
                <a:gd name="T22" fmla="*/ 61 w 67"/>
                <a:gd name="T23" fmla="*/ 42 h 53"/>
                <a:gd name="T24" fmla="*/ 61 w 67"/>
                <a:gd name="T25" fmla="*/ 42 h 53"/>
                <a:gd name="T26" fmla="*/ 59 w 67"/>
                <a:gd name="T27" fmla="*/ 21 h 53"/>
                <a:gd name="T28" fmla="*/ 59 w 67"/>
                <a:gd name="T29" fmla="*/ 21 h 53"/>
                <a:gd name="T30" fmla="*/ 45 w 67"/>
                <a:gd name="T31" fmla="*/ 27 h 53"/>
                <a:gd name="T32" fmla="*/ 35 w 67"/>
                <a:gd name="T33" fmla="*/ 24 h 53"/>
                <a:gd name="T34" fmla="*/ 28 w 67"/>
                <a:gd name="T35" fmla="*/ 4 h 53"/>
                <a:gd name="T36" fmla="*/ 29 w 67"/>
                <a:gd name="T37" fmla="*/ 0 h 53"/>
                <a:gd name="T38" fmla="*/ 25 w 67"/>
                <a:gd name="T39" fmla="*/ 0 h 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67" h="52">
                  <a:moveTo>
                    <a:pt x="33" y="43"/>
                  </a:moveTo>
                  <a:cubicBezTo>
                    <a:pt x="14" y="43"/>
                    <a:pt x="11" y="22"/>
                    <a:pt x="11" y="22"/>
                  </a:cubicBezTo>
                  <a:cubicBezTo>
                    <a:pt x="19" y="34"/>
                    <a:pt x="35" y="37"/>
                    <a:pt x="46" y="37"/>
                  </a:cubicBezTo>
                  <a:cubicBezTo>
                    <a:pt x="52" y="37"/>
                    <a:pt x="56" y="36"/>
                    <a:pt x="56" y="36"/>
                  </a:cubicBezTo>
                  <a:cubicBezTo>
                    <a:pt x="47" y="41"/>
                    <a:pt x="39" y="43"/>
                    <a:pt x="33" y="43"/>
                  </a:cubicBezTo>
                  <a:moveTo>
                    <a:pt x="25" y="0"/>
                  </a:moveTo>
                  <a:cubicBezTo>
                    <a:pt x="21" y="0"/>
                    <a:pt x="15" y="1"/>
                    <a:pt x="10" y="4"/>
                  </a:cubicBezTo>
                  <a:cubicBezTo>
                    <a:pt x="9" y="4"/>
                    <a:pt x="8" y="5"/>
                    <a:pt x="7" y="5"/>
                  </a:cubicBezTo>
                  <a:cubicBezTo>
                    <a:pt x="2" y="9"/>
                    <a:pt x="0" y="14"/>
                    <a:pt x="0" y="21"/>
                  </a:cubicBezTo>
                  <a:cubicBezTo>
                    <a:pt x="0" y="35"/>
                    <a:pt x="13" y="53"/>
                    <a:pt x="32" y="53"/>
                  </a:cubicBezTo>
                  <a:cubicBezTo>
                    <a:pt x="41" y="53"/>
                    <a:pt x="51" y="50"/>
                    <a:pt x="61" y="42"/>
                  </a:cubicBezTo>
                  <a:cubicBezTo>
                    <a:pt x="61" y="42"/>
                    <a:pt x="61" y="42"/>
                    <a:pt x="61" y="42"/>
                  </a:cubicBezTo>
                  <a:cubicBezTo>
                    <a:pt x="61" y="42"/>
                    <a:pt x="61" y="42"/>
                    <a:pt x="61" y="42"/>
                  </a:cubicBezTo>
                  <a:cubicBezTo>
                    <a:pt x="61" y="42"/>
                    <a:pt x="67" y="36"/>
                    <a:pt x="59" y="21"/>
                  </a:cubicBezTo>
                  <a:cubicBezTo>
                    <a:pt x="59" y="21"/>
                    <a:pt x="59" y="21"/>
                    <a:pt x="59" y="21"/>
                  </a:cubicBezTo>
                  <a:cubicBezTo>
                    <a:pt x="54" y="25"/>
                    <a:pt x="50" y="27"/>
                    <a:pt x="45" y="27"/>
                  </a:cubicBezTo>
                  <a:cubicBezTo>
                    <a:pt x="41" y="27"/>
                    <a:pt x="38" y="26"/>
                    <a:pt x="35" y="24"/>
                  </a:cubicBezTo>
                  <a:cubicBezTo>
                    <a:pt x="28" y="19"/>
                    <a:pt x="27" y="12"/>
                    <a:pt x="28" y="4"/>
                  </a:cubicBezTo>
                  <a:cubicBezTo>
                    <a:pt x="28" y="3"/>
                    <a:pt x="28" y="1"/>
                    <a:pt x="29" y="0"/>
                  </a:cubicBezTo>
                  <a:cubicBezTo>
                    <a:pt x="28" y="0"/>
                    <a:pt x="27" y="0"/>
                    <a:pt x="25" y="0"/>
                  </a:cubicBezTo>
                </a:path>
              </a:pathLst>
            </a:custGeom>
            <a:solidFill>
              <a:srgbClr val="F7F3D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54" name="Freeform 72"/>
            <p:cNvSpPr/>
            <p:nvPr userDrawn="1"/>
          </p:nvSpPr>
          <p:spPr bwMode="auto">
            <a:xfrm>
              <a:off x="2530476" y="1436688"/>
              <a:ext cx="71438" cy="33338"/>
            </a:xfrm>
            <a:custGeom>
              <a:gdLst>
                <a:gd name="T0" fmla="*/ 0 w 45"/>
                <a:gd name="T1" fmla="*/ 0 h 21"/>
                <a:gd name="T2" fmla="*/ 22 w 45"/>
                <a:gd name="T3" fmla="*/ 21 h 21"/>
                <a:gd name="T4" fmla="*/ 45 w 45"/>
                <a:gd name="T5" fmla="*/ 14 h 21"/>
                <a:gd name="T6" fmla="*/ 35 w 45"/>
                <a:gd name="T7" fmla="*/ 15 h 21"/>
                <a:gd name="T8" fmla="*/ 0 w 45"/>
                <a:gd name="T9" fmla="*/ 0 h 21"/>
              </a:gdLst>
              <a:cxnLst>
                <a:cxn ang="0">
                  <a:pos x="T0" y="T1"/>
                </a:cxn>
                <a:cxn ang="0">
                  <a:pos x="T2" y="T3"/>
                </a:cxn>
                <a:cxn ang="0">
                  <a:pos x="T4" y="T5"/>
                </a:cxn>
                <a:cxn ang="0">
                  <a:pos x="T6" y="T7"/>
                </a:cxn>
                <a:cxn ang="0">
                  <a:pos x="T8" y="T9"/>
                </a:cxn>
              </a:cxnLst>
              <a:rect l="0" t="0" r="r" b="b"/>
              <a:pathLst>
                <a:path w="45" h="21">
                  <a:moveTo>
                    <a:pt x="0" y="0"/>
                  </a:moveTo>
                  <a:cubicBezTo>
                    <a:pt x="0" y="0"/>
                    <a:pt x="3" y="21"/>
                    <a:pt x="22" y="21"/>
                  </a:cubicBezTo>
                  <a:cubicBezTo>
                    <a:pt x="28" y="21"/>
                    <a:pt x="36" y="19"/>
                    <a:pt x="45" y="14"/>
                  </a:cubicBezTo>
                  <a:cubicBezTo>
                    <a:pt x="45" y="14"/>
                    <a:pt x="41" y="15"/>
                    <a:pt x="35" y="15"/>
                  </a:cubicBezTo>
                  <a:cubicBezTo>
                    <a:pt x="24" y="15"/>
                    <a:pt x="8" y="12"/>
                    <a:pt x="0" y="0"/>
                  </a:cubicBezTo>
                </a:path>
              </a:pathLst>
            </a:custGeom>
            <a:solidFill>
              <a:srgbClr val="F4EED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55" name="Freeform 73"/>
            <p:cNvSpPr/>
            <p:nvPr userDrawn="1"/>
          </p:nvSpPr>
          <p:spPr bwMode="auto">
            <a:xfrm>
              <a:off x="2630488" y="1231900"/>
              <a:ext cx="100013" cy="109538"/>
            </a:xfrm>
            <a:custGeom>
              <a:gdLst>
                <a:gd name="T0" fmla="*/ 56 w 63"/>
                <a:gd name="T1" fmla="*/ 7 h 69"/>
                <a:gd name="T2" fmla="*/ 54 w 63"/>
                <a:gd name="T3" fmla="*/ 28 h 69"/>
                <a:gd name="T4" fmla="*/ 15 w 63"/>
                <a:gd name="T5" fmla="*/ 48 h 69"/>
                <a:gd name="T6" fmla="*/ 40 w 63"/>
                <a:gd name="T7" fmla="*/ 19 h 69"/>
                <a:gd name="T8" fmla="*/ 56 w 63"/>
                <a:gd name="T9" fmla="*/ 7 h 69"/>
              </a:gdLst>
              <a:cxnLst>
                <a:cxn ang="0">
                  <a:pos x="T0" y="T1"/>
                </a:cxn>
                <a:cxn ang="0">
                  <a:pos x="T2" y="T3"/>
                </a:cxn>
                <a:cxn ang="0">
                  <a:pos x="T4" y="T5"/>
                </a:cxn>
                <a:cxn ang="0">
                  <a:pos x="T6" y="T7"/>
                </a:cxn>
                <a:cxn ang="0">
                  <a:pos x="T8" y="T9"/>
                </a:cxn>
              </a:cxnLst>
              <a:rect l="0" t="0" r="r" b="b"/>
              <a:pathLst>
                <a:path w="62" h="69">
                  <a:moveTo>
                    <a:pt x="56" y="7"/>
                  </a:moveTo>
                  <a:cubicBezTo>
                    <a:pt x="56" y="7"/>
                    <a:pt x="63" y="16"/>
                    <a:pt x="54" y="28"/>
                  </a:cubicBezTo>
                  <a:cubicBezTo>
                    <a:pt x="46" y="40"/>
                    <a:pt x="26" y="27"/>
                    <a:pt x="15" y="48"/>
                  </a:cubicBezTo>
                  <a:cubicBezTo>
                    <a:pt x="5" y="69"/>
                    <a:pt x="0" y="29"/>
                    <a:pt x="40" y="19"/>
                  </a:cubicBezTo>
                  <a:cubicBezTo>
                    <a:pt x="40" y="19"/>
                    <a:pt x="43" y="0"/>
                    <a:pt x="56" y="7"/>
                  </a:cubicBezTo>
                </a:path>
              </a:pathLst>
            </a:custGeom>
            <a:solidFill>
              <a:schemeClr val="tx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56" name="Freeform 74"/>
            <p:cNvSpPr/>
            <p:nvPr userDrawn="1"/>
          </p:nvSpPr>
          <p:spPr bwMode="auto">
            <a:xfrm>
              <a:off x="2705101" y="1335088"/>
              <a:ext cx="44450" cy="25400"/>
            </a:xfrm>
            <a:custGeom>
              <a:gdLst>
                <a:gd name="T0" fmla="*/ 28 w 28"/>
                <a:gd name="T1" fmla="*/ 0 h 16"/>
                <a:gd name="T2" fmla="*/ 27 w 28"/>
                <a:gd name="T3" fmla="*/ 1 h 16"/>
                <a:gd name="T4" fmla="*/ 27 w 28"/>
                <a:gd name="T5" fmla="*/ 1 h 16"/>
                <a:gd name="T6" fmla="*/ 27 w 28"/>
                <a:gd name="T7" fmla="*/ 1 h 16"/>
                <a:gd name="T8" fmla="*/ 16 w 28"/>
                <a:gd name="T9" fmla="*/ 7 h 16"/>
                <a:gd name="T10" fmla="*/ 0 w 28"/>
                <a:gd name="T11" fmla="*/ 8 h 16"/>
                <a:gd name="T12" fmla="*/ 16 w 28"/>
                <a:gd name="T13" fmla="*/ 10 h 16"/>
                <a:gd name="T14" fmla="*/ 18 w 28"/>
                <a:gd name="T15" fmla="*/ 9 h 16"/>
                <a:gd name="T16" fmla="*/ 16 w 28"/>
                <a:gd name="T17" fmla="*/ 10 h 16"/>
                <a:gd name="T18" fmla="*/ 1 w 28"/>
                <a:gd name="T19" fmla="*/ 13 h 16"/>
                <a:gd name="T20" fmla="*/ 16 w 28"/>
                <a:gd name="T21" fmla="*/ 13 h 16"/>
                <a:gd name="T22" fmla="*/ 26 w 28"/>
                <a:gd name="T23" fmla="*/ 3 h 16"/>
                <a:gd name="T24" fmla="*/ 28 w 28"/>
                <a:gd name="T25" fmla="*/ 0 h 1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8" h="16">
                  <a:moveTo>
                    <a:pt x="28" y="0"/>
                  </a:moveTo>
                  <a:cubicBezTo>
                    <a:pt x="28" y="0"/>
                    <a:pt x="28" y="1"/>
                    <a:pt x="27" y="1"/>
                  </a:cubicBezTo>
                  <a:cubicBezTo>
                    <a:pt x="27" y="1"/>
                    <a:pt x="27" y="1"/>
                    <a:pt x="27" y="1"/>
                  </a:cubicBezTo>
                  <a:cubicBezTo>
                    <a:pt x="27" y="1"/>
                    <a:pt x="27" y="1"/>
                    <a:pt x="27" y="1"/>
                  </a:cubicBezTo>
                  <a:cubicBezTo>
                    <a:pt x="25" y="3"/>
                    <a:pt x="21" y="6"/>
                    <a:pt x="16" y="7"/>
                  </a:cubicBezTo>
                  <a:cubicBezTo>
                    <a:pt x="8" y="10"/>
                    <a:pt x="0" y="8"/>
                    <a:pt x="0" y="8"/>
                  </a:cubicBezTo>
                  <a:cubicBezTo>
                    <a:pt x="0" y="8"/>
                    <a:pt x="8" y="12"/>
                    <a:pt x="16" y="10"/>
                  </a:cubicBezTo>
                  <a:cubicBezTo>
                    <a:pt x="16" y="10"/>
                    <a:pt x="17" y="9"/>
                    <a:pt x="18" y="9"/>
                  </a:cubicBezTo>
                  <a:cubicBezTo>
                    <a:pt x="17" y="10"/>
                    <a:pt x="16" y="10"/>
                    <a:pt x="16" y="10"/>
                  </a:cubicBezTo>
                  <a:cubicBezTo>
                    <a:pt x="9" y="14"/>
                    <a:pt x="1" y="13"/>
                    <a:pt x="1" y="13"/>
                  </a:cubicBezTo>
                  <a:cubicBezTo>
                    <a:pt x="1" y="13"/>
                    <a:pt x="9" y="16"/>
                    <a:pt x="16" y="13"/>
                  </a:cubicBezTo>
                  <a:cubicBezTo>
                    <a:pt x="22" y="10"/>
                    <a:pt x="25" y="5"/>
                    <a:pt x="26" y="3"/>
                  </a:cubicBezTo>
                  <a:cubicBezTo>
                    <a:pt x="27" y="1"/>
                    <a:pt x="28" y="0"/>
                    <a:pt x="28" y="0"/>
                  </a:cubicBezTo>
                </a:path>
              </a:pathLst>
            </a:custGeom>
            <a:solidFill>
              <a:srgbClr val="52718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57" name="Freeform 75"/>
            <p:cNvSpPr/>
            <p:nvPr userDrawn="1"/>
          </p:nvSpPr>
          <p:spPr bwMode="auto">
            <a:xfrm>
              <a:off x="2744788" y="1470025"/>
              <a:ext cx="46038" cy="23813"/>
            </a:xfrm>
            <a:custGeom>
              <a:gdLst>
                <a:gd name="T0" fmla="*/ 0 w 29"/>
                <a:gd name="T1" fmla="*/ 0 h 15"/>
                <a:gd name="T2" fmla="*/ 5 w 29"/>
                <a:gd name="T3" fmla="*/ 4 h 15"/>
                <a:gd name="T4" fmla="*/ 9 w 29"/>
                <a:gd name="T5" fmla="*/ 7 h 15"/>
                <a:gd name="T6" fmla="*/ 12 w 29"/>
                <a:gd name="T7" fmla="*/ 8 h 15"/>
                <a:gd name="T8" fmla="*/ 14 w 29"/>
                <a:gd name="T9" fmla="*/ 9 h 15"/>
                <a:gd name="T10" fmla="*/ 17 w 29"/>
                <a:gd name="T11" fmla="*/ 10 h 15"/>
                <a:gd name="T12" fmla="*/ 18 w 29"/>
                <a:gd name="T13" fmla="*/ 10 h 15"/>
                <a:gd name="T14" fmla="*/ 20 w 29"/>
                <a:gd name="T15" fmla="*/ 9 h 15"/>
                <a:gd name="T16" fmla="*/ 22 w 29"/>
                <a:gd name="T17" fmla="*/ 9 h 15"/>
                <a:gd name="T18" fmla="*/ 24 w 29"/>
                <a:gd name="T19" fmla="*/ 8 h 15"/>
                <a:gd name="T20" fmla="*/ 26 w 29"/>
                <a:gd name="T21" fmla="*/ 7 h 15"/>
                <a:gd name="T22" fmla="*/ 28 w 29"/>
                <a:gd name="T23" fmla="*/ 6 h 15"/>
                <a:gd name="T24" fmla="*/ 29 w 29"/>
                <a:gd name="T25" fmla="*/ 5 h 15"/>
                <a:gd name="T26" fmla="*/ 29 w 29"/>
                <a:gd name="T27" fmla="*/ 6 h 15"/>
                <a:gd name="T28" fmla="*/ 26 w 29"/>
                <a:gd name="T29" fmla="*/ 10 h 15"/>
                <a:gd name="T30" fmla="*/ 24 w 29"/>
                <a:gd name="T31" fmla="*/ 12 h 15"/>
                <a:gd name="T32" fmla="*/ 21 w 29"/>
                <a:gd name="T33" fmla="*/ 14 h 15"/>
                <a:gd name="T34" fmla="*/ 19 w 29"/>
                <a:gd name="T35" fmla="*/ 14 h 15"/>
                <a:gd name="T36" fmla="*/ 17 w 29"/>
                <a:gd name="T37" fmla="*/ 14 h 15"/>
                <a:gd name="T38" fmla="*/ 13 w 29"/>
                <a:gd name="T39" fmla="*/ 14 h 15"/>
                <a:gd name="T40" fmla="*/ 10 w 29"/>
                <a:gd name="T41" fmla="*/ 12 h 15"/>
                <a:gd name="T42" fmla="*/ 7 w 29"/>
                <a:gd name="T43" fmla="*/ 10 h 15"/>
                <a:gd name="T44" fmla="*/ 4 w 29"/>
                <a:gd name="T45" fmla="*/ 8 h 15"/>
                <a:gd name="T46" fmla="*/ 3 w 29"/>
                <a:gd name="T47" fmla="*/ 6 h 15"/>
                <a:gd name="T48" fmla="*/ 0 w 29"/>
                <a:gd name="T49" fmla="*/ 0 h 1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8" h="15">
                  <a:moveTo>
                    <a:pt x="0" y="0"/>
                  </a:moveTo>
                  <a:cubicBezTo>
                    <a:pt x="0" y="0"/>
                    <a:pt x="2" y="2"/>
                    <a:pt x="5" y="4"/>
                  </a:cubicBezTo>
                  <a:cubicBezTo>
                    <a:pt x="6" y="5"/>
                    <a:pt x="8" y="6"/>
                    <a:pt x="9" y="7"/>
                  </a:cubicBezTo>
                  <a:cubicBezTo>
                    <a:pt x="10" y="7"/>
                    <a:pt x="11" y="8"/>
                    <a:pt x="12" y="8"/>
                  </a:cubicBezTo>
                  <a:cubicBezTo>
                    <a:pt x="13" y="9"/>
                    <a:pt x="14" y="9"/>
                    <a:pt x="14" y="9"/>
                  </a:cubicBezTo>
                  <a:cubicBezTo>
                    <a:pt x="15" y="9"/>
                    <a:pt x="16" y="10"/>
                    <a:pt x="17" y="10"/>
                  </a:cubicBezTo>
                  <a:cubicBezTo>
                    <a:pt x="18" y="10"/>
                    <a:pt x="18" y="10"/>
                    <a:pt x="18" y="10"/>
                  </a:cubicBezTo>
                  <a:cubicBezTo>
                    <a:pt x="20" y="9"/>
                    <a:pt x="20" y="9"/>
                    <a:pt x="20" y="9"/>
                  </a:cubicBezTo>
                  <a:cubicBezTo>
                    <a:pt x="21" y="9"/>
                    <a:pt x="21" y="9"/>
                    <a:pt x="22" y="9"/>
                  </a:cubicBezTo>
                  <a:cubicBezTo>
                    <a:pt x="23" y="9"/>
                    <a:pt x="24" y="8"/>
                    <a:pt x="24" y="8"/>
                  </a:cubicBezTo>
                  <a:cubicBezTo>
                    <a:pt x="25" y="7"/>
                    <a:pt x="26" y="7"/>
                    <a:pt x="26" y="7"/>
                  </a:cubicBezTo>
                  <a:cubicBezTo>
                    <a:pt x="27" y="6"/>
                    <a:pt x="27" y="6"/>
                    <a:pt x="28" y="6"/>
                  </a:cubicBezTo>
                  <a:cubicBezTo>
                    <a:pt x="29" y="5"/>
                    <a:pt x="29" y="5"/>
                    <a:pt x="29" y="5"/>
                  </a:cubicBezTo>
                  <a:cubicBezTo>
                    <a:pt x="29" y="5"/>
                    <a:pt x="29" y="6"/>
                    <a:pt x="29" y="6"/>
                  </a:cubicBezTo>
                  <a:cubicBezTo>
                    <a:pt x="28" y="7"/>
                    <a:pt x="28" y="9"/>
                    <a:pt x="26" y="10"/>
                  </a:cubicBezTo>
                  <a:cubicBezTo>
                    <a:pt x="26" y="11"/>
                    <a:pt x="25" y="12"/>
                    <a:pt x="24" y="12"/>
                  </a:cubicBezTo>
                  <a:cubicBezTo>
                    <a:pt x="23" y="13"/>
                    <a:pt x="22" y="13"/>
                    <a:pt x="21" y="14"/>
                  </a:cubicBezTo>
                  <a:cubicBezTo>
                    <a:pt x="20" y="14"/>
                    <a:pt x="20" y="14"/>
                    <a:pt x="19" y="14"/>
                  </a:cubicBezTo>
                  <a:cubicBezTo>
                    <a:pt x="18" y="14"/>
                    <a:pt x="18" y="14"/>
                    <a:pt x="17" y="14"/>
                  </a:cubicBezTo>
                  <a:cubicBezTo>
                    <a:pt x="16" y="15"/>
                    <a:pt x="14" y="14"/>
                    <a:pt x="13" y="14"/>
                  </a:cubicBezTo>
                  <a:cubicBezTo>
                    <a:pt x="12" y="13"/>
                    <a:pt x="11" y="13"/>
                    <a:pt x="10" y="12"/>
                  </a:cubicBezTo>
                  <a:cubicBezTo>
                    <a:pt x="8" y="12"/>
                    <a:pt x="8" y="11"/>
                    <a:pt x="7" y="10"/>
                  </a:cubicBezTo>
                  <a:cubicBezTo>
                    <a:pt x="6" y="10"/>
                    <a:pt x="5" y="9"/>
                    <a:pt x="4" y="8"/>
                  </a:cubicBezTo>
                  <a:cubicBezTo>
                    <a:pt x="4" y="7"/>
                    <a:pt x="3" y="6"/>
                    <a:pt x="3" y="6"/>
                  </a:cubicBezTo>
                  <a:cubicBezTo>
                    <a:pt x="1" y="3"/>
                    <a:pt x="0" y="0"/>
                    <a:pt x="0" y="0"/>
                  </a:cubicBezTo>
                </a:path>
              </a:pathLst>
            </a:custGeom>
            <a:solidFill>
              <a:srgbClr val="BEABA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58" name="Freeform 76"/>
            <p:cNvSpPr/>
            <p:nvPr userDrawn="1"/>
          </p:nvSpPr>
          <p:spPr bwMode="auto">
            <a:xfrm>
              <a:off x="2570163" y="1323975"/>
              <a:ext cx="74613" cy="120650"/>
            </a:xfrm>
            <a:custGeom>
              <a:gdLst>
                <a:gd name="T0" fmla="*/ 6 w 47"/>
                <a:gd name="T1" fmla="*/ 0 h 76"/>
                <a:gd name="T2" fmla="*/ 45 w 47"/>
                <a:gd name="T3" fmla="*/ 64 h 76"/>
                <a:gd name="T4" fmla="*/ 36 w 47"/>
                <a:gd name="T5" fmla="*/ 73 h 76"/>
                <a:gd name="T6" fmla="*/ 3 w 47"/>
                <a:gd name="T7" fmla="*/ 41 h 76"/>
                <a:gd name="T8" fmla="*/ 6 w 47"/>
                <a:gd name="T9" fmla="*/ 0 h 76"/>
              </a:gdLst>
              <a:cxnLst>
                <a:cxn ang="0">
                  <a:pos x="T0" y="T1"/>
                </a:cxn>
                <a:cxn ang="0">
                  <a:pos x="T2" y="T3"/>
                </a:cxn>
                <a:cxn ang="0">
                  <a:pos x="T4" y="T5"/>
                </a:cxn>
                <a:cxn ang="0">
                  <a:pos x="T6" y="T7"/>
                </a:cxn>
                <a:cxn ang="0">
                  <a:pos x="T8" y="T9"/>
                </a:cxn>
              </a:cxnLst>
              <a:rect l="0" t="0" r="r" b="b"/>
              <a:pathLst>
                <a:path w="47" h="76">
                  <a:moveTo>
                    <a:pt x="6" y="0"/>
                  </a:moveTo>
                  <a:cubicBezTo>
                    <a:pt x="6" y="0"/>
                    <a:pt x="33" y="33"/>
                    <a:pt x="45" y="64"/>
                  </a:cubicBezTo>
                  <a:cubicBezTo>
                    <a:pt x="47" y="70"/>
                    <a:pt x="41" y="76"/>
                    <a:pt x="36" y="73"/>
                  </a:cubicBezTo>
                  <a:cubicBezTo>
                    <a:pt x="23" y="65"/>
                    <a:pt x="0" y="52"/>
                    <a:pt x="3" y="41"/>
                  </a:cubicBezTo>
                  <a:cubicBezTo>
                    <a:pt x="4" y="36"/>
                    <a:pt x="6" y="0"/>
                    <a:pt x="6" y="0"/>
                  </a:cubicBezTo>
                </a:path>
              </a:pathLst>
            </a:custGeom>
            <a:solidFill>
              <a:schemeClr val="tx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59" name="Freeform 77"/>
            <p:cNvSpPr/>
            <p:nvPr userDrawn="1"/>
          </p:nvSpPr>
          <p:spPr bwMode="auto">
            <a:xfrm>
              <a:off x="2782888" y="1347788"/>
              <a:ext cx="79375" cy="73025"/>
            </a:xfrm>
            <a:custGeom>
              <a:gdLst>
                <a:gd name="T0" fmla="*/ 0 w 50"/>
                <a:gd name="T1" fmla="*/ 14 h 46"/>
                <a:gd name="T2" fmla="*/ 8 w 50"/>
                <a:gd name="T3" fmla="*/ 46 h 46"/>
              </a:gdLst>
              <a:cxnLst>
                <a:cxn ang="0">
                  <a:pos x="T0" y="T1"/>
                </a:cxn>
                <a:cxn ang="0">
                  <a:pos x="T2" y="T3"/>
                </a:cxn>
              </a:cxnLst>
              <a:rect l="0" t="0" r="r" b="b"/>
              <a:pathLst>
                <a:path w="50" h="46">
                  <a:moveTo>
                    <a:pt x="0" y="14"/>
                  </a:moveTo>
                  <a:cubicBezTo>
                    <a:pt x="9" y="0"/>
                    <a:pt x="50" y="27"/>
                    <a:pt x="8" y="46"/>
                  </a:cubicBezTo>
                </a:path>
              </a:pathLst>
            </a:custGeom>
            <a:solidFill>
              <a:srgbClr val="F9F6E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60" name="Freeform 78"/>
            <p:cNvSpPr/>
            <p:nvPr userDrawn="1"/>
          </p:nvSpPr>
          <p:spPr bwMode="auto">
            <a:xfrm>
              <a:off x="2695576" y="1757363"/>
              <a:ext cx="82550" cy="136525"/>
            </a:xfrm>
            <a:custGeom>
              <a:gdLst>
                <a:gd name="T0" fmla="*/ 52 w 52"/>
                <a:gd name="T1" fmla="*/ 0 h 86"/>
                <a:gd name="T2" fmla="*/ 34 w 52"/>
                <a:gd name="T3" fmla="*/ 7 h 86"/>
                <a:gd name="T4" fmla="*/ 18 w 52"/>
                <a:gd name="T5" fmla="*/ 19 h 86"/>
                <a:gd name="T6" fmla="*/ 11 w 52"/>
                <a:gd name="T7" fmla="*/ 28 h 86"/>
                <a:gd name="T8" fmla="*/ 5 w 52"/>
                <a:gd name="T9" fmla="*/ 38 h 86"/>
                <a:gd name="T10" fmla="*/ 1 w 52"/>
                <a:gd name="T11" fmla="*/ 50 h 86"/>
                <a:gd name="T12" fmla="*/ 0 w 52"/>
                <a:gd name="T13" fmla="*/ 61 h 86"/>
                <a:gd name="T14" fmla="*/ 1 w 52"/>
                <a:gd name="T15" fmla="*/ 72 h 86"/>
                <a:gd name="T16" fmla="*/ 4 w 52"/>
                <a:gd name="T17" fmla="*/ 81 h 86"/>
                <a:gd name="T18" fmla="*/ 5 w 52"/>
                <a:gd name="T19" fmla="*/ 86 h 86"/>
                <a:gd name="T20" fmla="*/ 8 w 52"/>
                <a:gd name="T21" fmla="*/ 86 h 86"/>
                <a:gd name="T22" fmla="*/ 8 w 52"/>
                <a:gd name="T23" fmla="*/ 86 h 86"/>
                <a:gd name="T24" fmla="*/ 7 w 52"/>
                <a:gd name="T25" fmla="*/ 81 h 86"/>
                <a:gd name="T26" fmla="*/ 5 w 52"/>
                <a:gd name="T27" fmla="*/ 72 h 86"/>
                <a:gd name="T28" fmla="*/ 5 w 52"/>
                <a:gd name="T29" fmla="*/ 62 h 86"/>
                <a:gd name="T30" fmla="*/ 6 w 52"/>
                <a:gd name="T31" fmla="*/ 51 h 86"/>
                <a:gd name="T32" fmla="*/ 9 w 52"/>
                <a:gd name="T33" fmla="*/ 40 h 86"/>
                <a:gd name="T34" fmla="*/ 36 w 52"/>
                <a:gd name="T35" fmla="*/ 10 h 86"/>
                <a:gd name="T36" fmla="*/ 48 w 52"/>
                <a:gd name="T37" fmla="*/ 2 h 86"/>
                <a:gd name="T38" fmla="*/ 52 w 52"/>
                <a:gd name="T39" fmla="*/ 0 h 8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2" h="86">
                  <a:moveTo>
                    <a:pt x="52" y="0"/>
                  </a:moveTo>
                  <a:cubicBezTo>
                    <a:pt x="52" y="0"/>
                    <a:pt x="45" y="2"/>
                    <a:pt x="34" y="7"/>
                  </a:cubicBezTo>
                  <a:cubicBezTo>
                    <a:pt x="29" y="10"/>
                    <a:pt x="24" y="14"/>
                    <a:pt x="18" y="19"/>
                  </a:cubicBezTo>
                  <a:cubicBezTo>
                    <a:pt x="16" y="22"/>
                    <a:pt x="13" y="25"/>
                    <a:pt x="11" y="28"/>
                  </a:cubicBezTo>
                  <a:cubicBezTo>
                    <a:pt x="9" y="31"/>
                    <a:pt x="7" y="35"/>
                    <a:pt x="5" y="38"/>
                  </a:cubicBezTo>
                  <a:cubicBezTo>
                    <a:pt x="3" y="42"/>
                    <a:pt x="2" y="46"/>
                    <a:pt x="1" y="50"/>
                  </a:cubicBezTo>
                  <a:cubicBezTo>
                    <a:pt x="0" y="54"/>
                    <a:pt x="0" y="58"/>
                    <a:pt x="0" y="61"/>
                  </a:cubicBezTo>
                  <a:cubicBezTo>
                    <a:pt x="0" y="65"/>
                    <a:pt x="1" y="69"/>
                    <a:pt x="1" y="72"/>
                  </a:cubicBezTo>
                  <a:cubicBezTo>
                    <a:pt x="2" y="76"/>
                    <a:pt x="3" y="79"/>
                    <a:pt x="4" y="81"/>
                  </a:cubicBezTo>
                  <a:cubicBezTo>
                    <a:pt x="4" y="83"/>
                    <a:pt x="5" y="84"/>
                    <a:pt x="5" y="86"/>
                  </a:cubicBezTo>
                  <a:cubicBezTo>
                    <a:pt x="6" y="86"/>
                    <a:pt x="7" y="86"/>
                    <a:pt x="8" y="86"/>
                  </a:cubicBezTo>
                  <a:cubicBezTo>
                    <a:pt x="8" y="86"/>
                    <a:pt x="8" y="86"/>
                    <a:pt x="8" y="86"/>
                  </a:cubicBezTo>
                  <a:cubicBezTo>
                    <a:pt x="8" y="85"/>
                    <a:pt x="7" y="83"/>
                    <a:pt x="7" y="81"/>
                  </a:cubicBezTo>
                  <a:cubicBezTo>
                    <a:pt x="6" y="78"/>
                    <a:pt x="5" y="75"/>
                    <a:pt x="5" y="72"/>
                  </a:cubicBezTo>
                  <a:cubicBezTo>
                    <a:pt x="5" y="68"/>
                    <a:pt x="5" y="65"/>
                    <a:pt x="5" y="62"/>
                  </a:cubicBezTo>
                  <a:cubicBezTo>
                    <a:pt x="5" y="58"/>
                    <a:pt x="5" y="54"/>
                    <a:pt x="6" y="51"/>
                  </a:cubicBezTo>
                  <a:cubicBezTo>
                    <a:pt x="7" y="47"/>
                    <a:pt x="8" y="44"/>
                    <a:pt x="9" y="40"/>
                  </a:cubicBezTo>
                  <a:cubicBezTo>
                    <a:pt x="15" y="27"/>
                    <a:pt x="27" y="16"/>
                    <a:pt x="36" y="10"/>
                  </a:cubicBezTo>
                  <a:cubicBezTo>
                    <a:pt x="41" y="6"/>
                    <a:pt x="45" y="4"/>
                    <a:pt x="48" y="2"/>
                  </a:cubicBezTo>
                  <a:cubicBezTo>
                    <a:pt x="51" y="1"/>
                    <a:pt x="52" y="0"/>
                    <a:pt x="52" y="0"/>
                  </a:cubicBezTo>
                </a:path>
              </a:pathLst>
            </a:custGeom>
            <a:solidFill>
              <a:schemeClr val="accent3">
                <a:lumMod val="7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61" name="Freeform 79"/>
            <p:cNvSpPr/>
            <p:nvPr userDrawn="1"/>
          </p:nvSpPr>
          <p:spPr bwMode="auto">
            <a:xfrm>
              <a:off x="2703513" y="1893888"/>
              <a:ext cx="11113" cy="20638"/>
            </a:xfrm>
            <a:custGeom>
              <a:gdLst>
                <a:gd name="T0" fmla="*/ 0 w 7"/>
                <a:gd name="T1" fmla="*/ 0 h 13"/>
                <a:gd name="T2" fmla="*/ 2 w 7"/>
                <a:gd name="T3" fmla="*/ 3 h 13"/>
                <a:gd name="T4" fmla="*/ 5 w 7"/>
                <a:gd name="T5" fmla="*/ 8 h 13"/>
                <a:gd name="T6" fmla="*/ 7 w 7"/>
                <a:gd name="T7" fmla="*/ 13 h 13"/>
                <a:gd name="T8" fmla="*/ 5 w 7"/>
                <a:gd name="T9" fmla="*/ 8 h 13"/>
                <a:gd name="T10" fmla="*/ 3 w 7"/>
                <a:gd name="T11" fmla="*/ 0 h 13"/>
                <a:gd name="T12" fmla="*/ 3 w 7"/>
                <a:gd name="T13" fmla="*/ 0 h 13"/>
                <a:gd name="T14" fmla="*/ 0 w 7"/>
                <a:gd name="T15" fmla="*/ 0 h 13"/>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 h="13">
                  <a:moveTo>
                    <a:pt x="0" y="0"/>
                  </a:moveTo>
                  <a:cubicBezTo>
                    <a:pt x="1" y="1"/>
                    <a:pt x="1" y="2"/>
                    <a:pt x="2" y="3"/>
                  </a:cubicBezTo>
                  <a:cubicBezTo>
                    <a:pt x="3" y="5"/>
                    <a:pt x="4" y="7"/>
                    <a:pt x="5" y="8"/>
                  </a:cubicBezTo>
                  <a:cubicBezTo>
                    <a:pt x="6" y="11"/>
                    <a:pt x="7" y="13"/>
                    <a:pt x="7" y="13"/>
                  </a:cubicBezTo>
                  <a:cubicBezTo>
                    <a:pt x="7" y="13"/>
                    <a:pt x="7" y="11"/>
                    <a:pt x="5" y="8"/>
                  </a:cubicBezTo>
                  <a:cubicBezTo>
                    <a:pt x="5" y="6"/>
                    <a:pt x="4" y="3"/>
                    <a:pt x="3" y="0"/>
                  </a:cubicBezTo>
                  <a:cubicBezTo>
                    <a:pt x="3" y="0"/>
                    <a:pt x="3" y="0"/>
                    <a:pt x="3" y="0"/>
                  </a:cubicBezTo>
                  <a:cubicBezTo>
                    <a:pt x="2" y="0"/>
                    <a:pt x="1" y="0"/>
                    <a:pt x="0" y="0"/>
                  </a:cubicBezTo>
                </a:path>
              </a:pathLst>
            </a:custGeom>
            <a:solidFill>
              <a:srgbClr val="B8475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62" name="Freeform 80"/>
            <p:cNvSpPr/>
            <p:nvPr userDrawn="1"/>
          </p:nvSpPr>
          <p:spPr bwMode="auto">
            <a:xfrm>
              <a:off x="3259138" y="1250950"/>
              <a:ext cx="173038" cy="171450"/>
            </a:xfrm>
            <a:custGeom>
              <a:gdLst>
                <a:gd name="T0" fmla="*/ 109 w 109"/>
                <a:gd name="T1" fmla="*/ 78 h 108"/>
                <a:gd name="T2" fmla="*/ 101 w 109"/>
                <a:gd name="T3" fmla="*/ 20 h 108"/>
                <a:gd name="T4" fmla="*/ 3 w 109"/>
                <a:gd name="T5" fmla="*/ 27 h 108"/>
                <a:gd name="T6" fmla="*/ 5 w 109"/>
                <a:gd name="T7" fmla="*/ 91 h 108"/>
                <a:gd name="T8" fmla="*/ 80 w 109"/>
                <a:gd name="T9" fmla="*/ 108 h 108"/>
                <a:gd name="T10" fmla="*/ 109 w 109"/>
                <a:gd name="T11" fmla="*/ 78 h 108"/>
              </a:gdLst>
              <a:cxnLst>
                <a:cxn ang="0">
                  <a:pos x="T0" y="T1"/>
                </a:cxn>
                <a:cxn ang="0">
                  <a:pos x="T2" y="T3"/>
                </a:cxn>
                <a:cxn ang="0">
                  <a:pos x="T4" y="T5"/>
                </a:cxn>
                <a:cxn ang="0">
                  <a:pos x="T6" y="T7"/>
                </a:cxn>
                <a:cxn ang="0">
                  <a:pos x="T8" y="T9"/>
                </a:cxn>
                <a:cxn ang="0">
                  <a:pos x="T10" y="T11"/>
                </a:cxn>
              </a:cxnLst>
              <a:rect l="0" t="0" r="r" b="b"/>
              <a:pathLst>
                <a:path w="109" h="108">
                  <a:moveTo>
                    <a:pt x="109" y="78"/>
                  </a:moveTo>
                  <a:cubicBezTo>
                    <a:pt x="108" y="64"/>
                    <a:pt x="106" y="45"/>
                    <a:pt x="101" y="20"/>
                  </a:cubicBezTo>
                  <a:cubicBezTo>
                    <a:pt x="97" y="0"/>
                    <a:pt x="14" y="11"/>
                    <a:pt x="3" y="27"/>
                  </a:cubicBezTo>
                  <a:cubicBezTo>
                    <a:pt x="3" y="27"/>
                    <a:pt x="11" y="76"/>
                    <a:pt x="5" y="91"/>
                  </a:cubicBezTo>
                  <a:cubicBezTo>
                    <a:pt x="0" y="101"/>
                    <a:pt x="47" y="106"/>
                    <a:pt x="80" y="108"/>
                  </a:cubicBezTo>
                  <a:cubicBezTo>
                    <a:pt x="83" y="94"/>
                    <a:pt x="93" y="82"/>
                    <a:pt x="109" y="78"/>
                  </a:cubicBezTo>
                </a:path>
              </a:pathLst>
            </a:custGeom>
            <a:solidFill>
              <a:srgbClr val="F9F6E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63" name="Oval 81"/>
            <p:cNvSpPr>
              <a:spLocks noChangeArrowheads="1"/>
            </p:cNvSpPr>
            <p:nvPr userDrawn="1"/>
          </p:nvSpPr>
          <p:spPr bwMode="auto">
            <a:xfrm>
              <a:off x="2973388" y="1277938"/>
              <a:ext cx="41275" cy="77788"/>
            </a:xfrm>
            <a:prstGeom prst="ellipse">
              <a:avLst/>
            </a:prstGeom>
            <a:solidFill>
              <a:srgbClr val="F9F6E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64" name="Oval 82"/>
            <p:cNvSpPr>
              <a:spLocks noChangeArrowheads="1"/>
            </p:cNvSpPr>
            <p:nvPr userDrawn="1"/>
          </p:nvSpPr>
          <p:spPr bwMode="auto">
            <a:xfrm>
              <a:off x="3008313" y="1273175"/>
              <a:ext cx="41275" cy="77788"/>
            </a:xfrm>
            <a:prstGeom prst="ellipse">
              <a:avLst/>
            </a:prstGeom>
            <a:solidFill>
              <a:srgbClr val="F9F6E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65" name="Oval 83"/>
            <p:cNvSpPr>
              <a:spLocks noChangeArrowheads="1"/>
            </p:cNvSpPr>
            <p:nvPr userDrawn="1"/>
          </p:nvSpPr>
          <p:spPr bwMode="auto">
            <a:xfrm>
              <a:off x="3046413" y="1268413"/>
              <a:ext cx="41275" cy="77788"/>
            </a:xfrm>
            <a:prstGeom prst="ellipse">
              <a:avLst/>
            </a:prstGeom>
            <a:solidFill>
              <a:srgbClr val="F9F6E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66" name="Oval 84"/>
            <p:cNvSpPr>
              <a:spLocks noChangeArrowheads="1"/>
            </p:cNvSpPr>
            <p:nvPr userDrawn="1"/>
          </p:nvSpPr>
          <p:spPr bwMode="auto">
            <a:xfrm>
              <a:off x="3086101" y="1268413"/>
              <a:ext cx="41275" cy="77788"/>
            </a:xfrm>
            <a:prstGeom prst="ellipse">
              <a:avLst/>
            </a:prstGeom>
            <a:solidFill>
              <a:srgbClr val="F9F6E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67" name="Oval 85"/>
            <p:cNvSpPr>
              <a:spLocks noChangeArrowheads="1"/>
            </p:cNvSpPr>
            <p:nvPr userDrawn="1"/>
          </p:nvSpPr>
          <p:spPr bwMode="auto">
            <a:xfrm>
              <a:off x="3263901" y="1254125"/>
              <a:ext cx="42863" cy="77788"/>
            </a:xfrm>
            <a:prstGeom prst="ellipse">
              <a:avLst/>
            </a:prstGeom>
            <a:solidFill>
              <a:srgbClr val="F9F6E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68" name="Oval 86"/>
            <p:cNvSpPr>
              <a:spLocks noChangeArrowheads="1"/>
            </p:cNvSpPr>
            <p:nvPr userDrawn="1"/>
          </p:nvSpPr>
          <p:spPr bwMode="auto">
            <a:xfrm>
              <a:off x="3300413" y="1249363"/>
              <a:ext cx="41275" cy="77788"/>
            </a:xfrm>
            <a:prstGeom prst="ellipse">
              <a:avLst/>
            </a:prstGeom>
            <a:solidFill>
              <a:srgbClr val="F9F6E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69" name="Oval 87"/>
            <p:cNvSpPr>
              <a:spLocks noChangeArrowheads="1"/>
            </p:cNvSpPr>
            <p:nvPr userDrawn="1"/>
          </p:nvSpPr>
          <p:spPr bwMode="auto">
            <a:xfrm>
              <a:off x="3338513" y="1244600"/>
              <a:ext cx="41275" cy="76200"/>
            </a:xfrm>
            <a:prstGeom prst="ellipse">
              <a:avLst/>
            </a:prstGeom>
            <a:solidFill>
              <a:srgbClr val="F9F6E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70" name="Oval 88"/>
            <p:cNvSpPr>
              <a:spLocks noChangeArrowheads="1"/>
            </p:cNvSpPr>
            <p:nvPr userDrawn="1"/>
          </p:nvSpPr>
          <p:spPr bwMode="auto">
            <a:xfrm>
              <a:off x="3378201" y="1244600"/>
              <a:ext cx="41275" cy="76200"/>
            </a:xfrm>
            <a:prstGeom prst="ellipse">
              <a:avLst/>
            </a:prstGeom>
            <a:solidFill>
              <a:srgbClr val="F9F6E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71" name="Freeform 89"/>
            <p:cNvSpPr>
              <a:spLocks noEditPoints="1"/>
            </p:cNvSpPr>
            <p:nvPr userDrawn="1"/>
          </p:nvSpPr>
          <p:spPr bwMode="auto">
            <a:xfrm>
              <a:off x="2605088" y="2085975"/>
              <a:ext cx="77788" cy="430213"/>
            </a:xfrm>
            <a:custGeom>
              <a:gdLst>
                <a:gd name="T0" fmla="*/ 0 w 49"/>
                <a:gd name="T1" fmla="*/ 0 h 271"/>
                <a:gd name="T2" fmla="*/ 1 w 49"/>
                <a:gd name="T3" fmla="*/ 3 h 271"/>
                <a:gd name="T4" fmla="*/ 3 w 49"/>
                <a:gd name="T5" fmla="*/ 11 h 271"/>
                <a:gd name="T6" fmla="*/ 12 w 49"/>
                <a:gd name="T7" fmla="*/ 42 h 271"/>
                <a:gd name="T8" fmla="*/ 24 w 49"/>
                <a:gd name="T9" fmla="*/ 85 h 271"/>
                <a:gd name="T10" fmla="*/ 35 w 49"/>
                <a:gd name="T11" fmla="*/ 135 h 271"/>
                <a:gd name="T12" fmla="*/ 43 w 49"/>
                <a:gd name="T13" fmla="*/ 186 h 271"/>
                <a:gd name="T14" fmla="*/ 44 w 49"/>
                <a:gd name="T15" fmla="*/ 230 h 271"/>
                <a:gd name="T16" fmla="*/ 38 w 49"/>
                <a:gd name="T17" fmla="*/ 261 h 271"/>
                <a:gd name="T18" fmla="*/ 34 w 49"/>
                <a:gd name="T19" fmla="*/ 269 h 271"/>
                <a:gd name="T20" fmla="*/ 32 w 49"/>
                <a:gd name="T21" fmla="*/ 271 h 271"/>
                <a:gd name="T22" fmla="*/ 34 w 49"/>
                <a:gd name="T23" fmla="*/ 269 h 271"/>
                <a:gd name="T24" fmla="*/ 39 w 49"/>
                <a:gd name="T25" fmla="*/ 261 h 271"/>
                <a:gd name="T26" fmla="*/ 47 w 49"/>
                <a:gd name="T27" fmla="*/ 231 h 271"/>
                <a:gd name="T28" fmla="*/ 47 w 49"/>
                <a:gd name="T29" fmla="*/ 185 h 271"/>
                <a:gd name="T30" fmla="*/ 40 w 49"/>
                <a:gd name="T31" fmla="*/ 134 h 271"/>
                <a:gd name="T32" fmla="*/ 28 w 49"/>
                <a:gd name="T33" fmla="*/ 84 h 271"/>
                <a:gd name="T34" fmla="*/ 15 w 49"/>
                <a:gd name="T35" fmla="*/ 41 h 271"/>
                <a:gd name="T36" fmla="*/ 4 w 49"/>
                <a:gd name="T37" fmla="*/ 11 h 271"/>
                <a:gd name="T38" fmla="*/ 1 w 49"/>
                <a:gd name="T39" fmla="*/ 3 h 271"/>
                <a:gd name="T40" fmla="*/ 0 w 49"/>
                <a:gd name="T41" fmla="*/ 0 h 271"/>
                <a:gd name="T42" fmla="*/ 0 w 49"/>
                <a:gd name="T43" fmla="*/ 0 h 271"/>
                <a:gd name="T44" fmla="*/ 0 w 49"/>
                <a:gd name="T45" fmla="*/ 0 h 271"/>
                <a:gd name="T46" fmla="*/ 0 w 49"/>
                <a:gd name="T47" fmla="*/ 0 h 271"/>
                <a:gd name="T48" fmla="*/ 0 w 49"/>
                <a:gd name="T49" fmla="*/ 0 h 271"/>
                <a:gd name="T50" fmla="*/ 0 w 49"/>
                <a:gd name="T51" fmla="*/ 0 h 271"/>
                <a:gd name="T52" fmla="*/ 0 w 49"/>
                <a:gd name="T53" fmla="*/ 0 h 271"/>
                <a:gd name="T54" fmla="*/ 0 w 49"/>
                <a:gd name="T55" fmla="*/ 0 h 271"/>
                <a:gd name="T56" fmla="*/ 0 w 49"/>
                <a:gd name="T57" fmla="*/ 0 h 27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49" h="271">
                  <a:moveTo>
                    <a:pt x="0" y="0"/>
                  </a:moveTo>
                  <a:cubicBezTo>
                    <a:pt x="0" y="0"/>
                    <a:pt x="0" y="1"/>
                    <a:pt x="1" y="3"/>
                  </a:cubicBezTo>
                  <a:cubicBezTo>
                    <a:pt x="1" y="5"/>
                    <a:pt x="2" y="8"/>
                    <a:pt x="3" y="11"/>
                  </a:cubicBezTo>
                  <a:cubicBezTo>
                    <a:pt x="6" y="19"/>
                    <a:pt x="8" y="29"/>
                    <a:pt x="12" y="42"/>
                  </a:cubicBezTo>
                  <a:cubicBezTo>
                    <a:pt x="16" y="54"/>
                    <a:pt x="20" y="69"/>
                    <a:pt x="24" y="85"/>
                  </a:cubicBezTo>
                  <a:cubicBezTo>
                    <a:pt x="28" y="101"/>
                    <a:pt x="31" y="118"/>
                    <a:pt x="35" y="135"/>
                  </a:cubicBezTo>
                  <a:cubicBezTo>
                    <a:pt x="38" y="152"/>
                    <a:pt x="41" y="170"/>
                    <a:pt x="43" y="186"/>
                  </a:cubicBezTo>
                  <a:cubicBezTo>
                    <a:pt x="44" y="202"/>
                    <a:pt x="45" y="217"/>
                    <a:pt x="44" y="230"/>
                  </a:cubicBezTo>
                  <a:cubicBezTo>
                    <a:pt x="43" y="243"/>
                    <a:pt x="41" y="254"/>
                    <a:pt x="38" y="261"/>
                  </a:cubicBezTo>
                  <a:cubicBezTo>
                    <a:pt x="36" y="264"/>
                    <a:pt x="35" y="267"/>
                    <a:pt x="34" y="269"/>
                  </a:cubicBezTo>
                  <a:cubicBezTo>
                    <a:pt x="32" y="270"/>
                    <a:pt x="32" y="271"/>
                    <a:pt x="32" y="271"/>
                  </a:cubicBezTo>
                  <a:cubicBezTo>
                    <a:pt x="32" y="271"/>
                    <a:pt x="32" y="270"/>
                    <a:pt x="34" y="269"/>
                  </a:cubicBezTo>
                  <a:cubicBezTo>
                    <a:pt x="35" y="267"/>
                    <a:pt x="37" y="265"/>
                    <a:pt x="39" y="261"/>
                  </a:cubicBezTo>
                  <a:cubicBezTo>
                    <a:pt x="42" y="254"/>
                    <a:pt x="46" y="244"/>
                    <a:pt x="47" y="231"/>
                  </a:cubicBezTo>
                  <a:cubicBezTo>
                    <a:pt x="48" y="217"/>
                    <a:pt x="49" y="202"/>
                    <a:pt x="47" y="185"/>
                  </a:cubicBezTo>
                  <a:cubicBezTo>
                    <a:pt x="46" y="169"/>
                    <a:pt x="43" y="151"/>
                    <a:pt x="40" y="134"/>
                  </a:cubicBezTo>
                  <a:cubicBezTo>
                    <a:pt x="36" y="117"/>
                    <a:pt x="32" y="100"/>
                    <a:pt x="28" y="84"/>
                  </a:cubicBezTo>
                  <a:cubicBezTo>
                    <a:pt x="23" y="68"/>
                    <a:pt x="19" y="53"/>
                    <a:pt x="15" y="41"/>
                  </a:cubicBezTo>
                  <a:cubicBezTo>
                    <a:pt x="11" y="28"/>
                    <a:pt x="7" y="18"/>
                    <a:pt x="4" y="11"/>
                  </a:cubicBezTo>
                  <a:cubicBezTo>
                    <a:pt x="3" y="7"/>
                    <a:pt x="2" y="5"/>
                    <a:pt x="1" y="3"/>
                  </a:cubicBezTo>
                  <a:cubicBezTo>
                    <a:pt x="0" y="1"/>
                    <a:pt x="0" y="0"/>
                    <a:pt x="0" y="0"/>
                  </a:cubicBezTo>
                  <a:moveTo>
                    <a:pt x="0" y="0"/>
                  </a:moveTo>
                  <a:cubicBezTo>
                    <a:pt x="0" y="0"/>
                    <a:pt x="0" y="0"/>
                    <a:pt x="0" y="0"/>
                  </a:cubicBezTo>
                  <a:cubicBezTo>
                    <a:pt x="0" y="0"/>
                    <a:pt x="0" y="0"/>
                    <a:pt x="0" y="0"/>
                  </a:cubicBezTo>
                  <a:cubicBezTo>
                    <a:pt x="0" y="0"/>
                    <a:pt x="0" y="0"/>
                    <a:pt x="0" y="0"/>
                  </a:cubicBezTo>
                  <a:moveTo>
                    <a:pt x="0" y="0"/>
                  </a:moveTo>
                  <a:cubicBezTo>
                    <a:pt x="0" y="0"/>
                    <a:pt x="0" y="0"/>
                    <a:pt x="0" y="0"/>
                  </a:cubicBezTo>
                  <a:cubicBezTo>
                    <a:pt x="0" y="0"/>
                    <a:pt x="0" y="0"/>
                    <a:pt x="0" y="0"/>
                  </a:cubicBezTo>
                  <a:cubicBezTo>
                    <a:pt x="0" y="0"/>
                    <a:pt x="0" y="0"/>
                    <a:pt x="0" y="0"/>
                  </a:cubicBezTo>
                </a:path>
              </a:pathLst>
            </a:custGeom>
            <a:solidFill>
              <a:schemeClr val="accent3">
                <a:lumMod val="7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72" name="Freeform 90"/>
            <p:cNvSpPr/>
            <p:nvPr userDrawn="1"/>
          </p:nvSpPr>
          <p:spPr bwMode="auto">
            <a:xfrm>
              <a:off x="3740151" y="3327400"/>
              <a:ext cx="852488" cy="414338"/>
            </a:xfrm>
            <a:custGeom>
              <a:gdLst>
                <a:gd name="T0" fmla="*/ 477 w 537"/>
                <a:gd name="T1" fmla="*/ 141 h 261"/>
                <a:gd name="T2" fmla="*/ 447 w 537"/>
                <a:gd name="T3" fmla="*/ 149 h 261"/>
                <a:gd name="T4" fmla="*/ 387 w 537"/>
                <a:gd name="T5" fmla="*/ 91 h 261"/>
                <a:gd name="T6" fmla="*/ 352 w 537"/>
                <a:gd name="T7" fmla="*/ 103 h 261"/>
                <a:gd name="T8" fmla="*/ 248 w 537"/>
                <a:gd name="T9" fmla="*/ 0 h 261"/>
                <a:gd name="T10" fmla="*/ 147 w 537"/>
                <a:gd name="T11" fmla="*/ 79 h 261"/>
                <a:gd name="T12" fmla="*/ 96 w 537"/>
                <a:gd name="T13" fmla="*/ 64 h 261"/>
                <a:gd name="T14" fmla="*/ 0 w 537"/>
                <a:gd name="T15" fmla="*/ 161 h 261"/>
                <a:gd name="T16" fmla="*/ 65 w 537"/>
                <a:gd name="T17" fmla="*/ 253 h 261"/>
                <a:gd name="T18" fmla="*/ 86 w 537"/>
                <a:gd name="T19" fmla="*/ 259 h 261"/>
                <a:gd name="T20" fmla="*/ 462 w 537"/>
                <a:gd name="T21" fmla="*/ 259 h 261"/>
                <a:gd name="T22" fmla="*/ 477 w 537"/>
                <a:gd name="T23" fmla="*/ 261 h 261"/>
                <a:gd name="T24" fmla="*/ 537 w 537"/>
                <a:gd name="T25" fmla="*/ 201 h 261"/>
                <a:gd name="T26" fmla="*/ 477 w 537"/>
                <a:gd name="T27" fmla="*/ 141 h 26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37" h="261">
                  <a:moveTo>
                    <a:pt x="477" y="141"/>
                  </a:moveTo>
                  <a:cubicBezTo>
                    <a:pt x="466" y="141"/>
                    <a:pt x="455" y="144"/>
                    <a:pt x="447" y="149"/>
                  </a:cubicBezTo>
                  <a:cubicBezTo>
                    <a:pt x="446" y="117"/>
                    <a:pt x="419" y="91"/>
                    <a:pt x="387" y="91"/>
                  </a:cubicBezTo>
                  <a:cubicBezTo>
                    <a:pt x="374" y="91"/>
                    <a:pt x="362" y="95"/>
                    <a:pt x="352" y="103"/>
                  </a:cubicBezTo>
                  <a:cubicBezTo>
                    <a:pt x="351" y="46"/>
                    <a:pt x="304" y="0"/>
                    <a:pt x="248" y="0"/>
                  </a:cubicBezTo>
                  <a:cubicBezTo>
                    <a:pt x="199" y="0"/>
                    <a:pt x="158" y="33"/>
                    <a:pt x="147" y="79"/>
                  </a:cubicBezTo>
                  <a:cubicBezTo>
                    <a:pt x="132" y="70"/>
                    <a:pt x="115" y="64"/>
                    <a:pt x="96" y="64"/>
                  </a:cubicBezTo>
                  <a:cubicBezTo>
                    <a:pt x="43" y="64"/>
                    <a:pt x="0" y="108"/>
                    <a:pt x="0" y="161"/>
                  </a:cubicBezTo>
                  <a:cubicBezTo>
                    <a:pt x="0" y="204"/>
                    <a:pt x="27" y="240"/>
                    <a:pt x="65" y="253"/>
                  </a:cubicBezTo>
                  <a:cubicBezTo>
                    <a:pt x="71" y="257"/>
                    <a:pt x="78" y="259"/>
                    <a:pt x="86" y="259"/>
                  </a:cubicBezTo>
                  <a:cubicBezTo>
                    <a:pt x="462" y="259"/>
                    <a:pt x="462" y="259"/>
                    <a:pt x="462" y="259"/>
                  </a:cubicBezTo>
                  <a:cubicBezTo>
                    <a:pt x="467" y="260"/>
                    <a:pt x="472" y="261"/>
                    <a:pt x="477" y="261"/>
                  </a:cubicBezTo>
                  <a:cubicBezTo>
                    <a:pt x="510" y="261"/>
                    <a:pt x="537" y="234"/>
                    <a:pt x="537" y="201"/>
                  </a:cubicBezTo>
                  <a:cubicBezTo>
                    <a:pt x="537" y="168"/>
                    <a:pt x="510" y="141"/>
                    <a:pt x="477" y="141"/>
                  </a:cubicBezTo>
                </a:path>
              </a:pathLst>
            </a:custGeom>
            <a:solidFill>
              <a:schemeClr val="bg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bg1"/>
                </a:solidFill>
                <a:cs typeface="楷体" panose="02010609060101010101" pitchFamily="49" charset="-122"/>
              </a:endParaRPr>
            </a:p>
          </p:txBody>
        </p:sp>
        <p:sp>
          <p:nvSpPr>
            <p:cNvPr id="173" name="Freeform 91"/>
            <p:cNvSpPr/>
            <p:nvPr userDrawn="1"/>
          </p:nvSpPr>
          <p:spPr bwMode="auto">
            <a:xfrm>
              <a:off x="877888" y="1939925"/>
              <a:ext cx="530225" cy="257175"/>
            </a:xfrm>
            <a:custGeom>
              <a:gdLst>
                <a:gd name="T0" fmla="*/ 297 w 334"/>
                <a:gd name="T1" fmla="*/ 88 h 162"/>
                <a:gd name="T2" fmla="*/ 278 w 334"/>
                <a:gd name="T3" fmla="*/ 93 h 162"/>
                <a:gd name="T4" fmla="*/ 241 w 334"/>
                <a:gd name="T5" fmla="*/ 57 h 162"/>
                <a:gd name="T6" fmla="*/ 220 w 334"/>
                <a:gd name="T7" fmla="*/ 64 h 162"/>
                <a:gd name="T8" fmla="*/ 155 w 334"/>
                <a:gd name="T9" fmla="*/ 0 h 162"/>
                <a:gd name="T10" fmla="*/ 92 w 334"/>
                <a:gd name="T11" fmla="*/ 49 h 162"/>
                <a:gd name="T12" fmla="*/ 60 w 334"/>
                <a:gd name="T13" fmla="*/ 40 h 162"/>
                <a:gd name="T14" fmla="*/ 0 w 334"/>
                <a:gd name="T15" fmla="*/ 100 h 162"/>
                <a:gd name="T16" fmla="*/ 41 w 334"/>
                <a:gd name="T17" fmla="*/ 158 h 162"/>
                <a:gd name="T18" fmla="*/ 54 w 334"/>
                <a:gd name="T19" fmla="*/ 161 h 162"/>
                <a:gd name="T20" fmla="*/ 288 w 334"/>
                <a:gd name="T21" fmla="*/ 161 h 162"/>
                <a:gd name="T22" fmla="*/ 297 w 334"/>
                <a:gd name="T23" fmla="*/ 162 h 162"/>
                <a:gd name="T24" fmla="*/ 334 w 334"/>
                <a:gd name="T25" fmla="*/ 125 h 162"/>
                <a:gd name="T26" fmla="*/ 297 w 334"/>
                <a:gd name="T27" fmla="*/ 88 h 1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34" h="162">
                  <a:moveTo>
                    <a:pt x="297" y="88"/>
                  </a:moveTo>
                  <a:cubicBezTo>
                    <a:pt x="290" y="88"/>
                    <a:pt x="284" y="89"/>
                    <a:pt x="278" y="93"/>
                  </a:cubicBezTo>
                  <a:cubicBezTo>
                    <a:pt x="278" y="73"/>
                    <a:pt x="261" y="57"/>
                    <a:pt x="241" y="57"/>
                  </a:cubicBezTo>
                  <a:cubicBezTo>
                    <a:pt x="233" y="57"/>
                    <a:pt x="226" y="59"/>
                    <a:pt x="220" y="64"/>
                  </a:cubicBezTo>
                  <a:cubicBezTo>
                    <a:pt x="219" y="28"/>
                    <a:pt x="190" y="0"/>
                    <a:pt x="155" y="0"/>
                  </a:cubicBezTo>
                  <a:cubicBezTo>
                    <a:pt x="124" y="0"/>
                    <a:pt x="99" y="21"/>
                    <a:pt x="92" y="49"/>
                  </a:cubicBezTo>
                  <a:cubicBezTo>
                    <a:pt x="83" y="43"/>
                    <a:pt x="72" y="40"/>
                    <a:pt x="60" y="40"/>
                  </a:cubicBezTo>
                  <a:cubicBezTo>
                    <a:pt x="27" y="40"/>
                    <a:pt x="0" y="67"/>
                    <a:pt x="0" y="100"/>
                  </a:cubicBezTo>
                  <a:cubicBezTo>
                    <a:pt x="0" y="127"/>
                    <a:pt x="17" y="149"/>
                    <a:pt x="41" y="158"/>
                  </a:cubicBezTo>
                  <a:cubicBezTo>
                    <a:pt x="45" y="160"/>
                    <a:pt x="49" y="161"/>
                    <a:pt x="54" y="161"/>
                  </a:cubicBezTo>
                  <a:cubicBezTo>
                    <a:pt x="288" y="161"/>
                    <a:pt x="288" y="161"/>
                    <a:pt x="288" y="161"/>
                  </a:cubicBezTo>
                  <a:cubicBezTo>
                    <a:pt x="291" y="162"/>
                    <a:pt x="294" y="162"/>
                    <a:pt x="297" y="162"/>
                  </a:cubicBezTo>
                  <a:cubicBezTo>
                    <a:pt x="318" y="162"/>
                    <a:pt x="334" y="145"/>
                    <a:pt x="334" y="125"/>
                  </a:cubicBezTo>
                  <a:cubicBezTo>
                    <a:pt x="334" y="104"/>
                    <a:pt x="318" y="88"/>
                    <a:pt x="297" y="88"/>
                  </a:cubicBezTo>
                </a:path>
              </a:pathLst>
            </a:custGeom>
            <a:solidFill>
              <a:schemeClr val="bg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bg1"/>
                </a:solidFill>
                <a:cs typeface="楷体" panose="02010609060101010101" pitchFamily="49" charset="-122"/>
              </a:endParaRPr>
            </a:p>
          </p:txBody>
        </p:sp>
      </p:grpSp>
    </p:spTree>
  </p:cSld>
  <p:clrMapOvr>
    <a:overrideClrMapping bg1="lt1" tx1="dk1" bg2="lt2" tx2="dk2" accent1="accent1" accent2="accent2" accent3="accent3" accent4="accent4" accent5="accent5" accent6="accent6" hlink="hlink" folHlink="folHlink"/>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lvl1pPr>
              <a:defRPr/>
            </a:lvl1pPr>
          </a:lstStyle>
          <a:p>
            <a:r>
              <a:rPr lang="en-US" altLang="zh-CN"/>
              <a:t>Click to edit Master title style</a:t>
            </a:r>
            <a:endParaRPr lang="zh-CN" altLang="en-US"/>
          </a:p>
        </p:txBody>
      </p:sp>
      <p:sp>
        <p:nvSpPr>
          <p:cNvPr id="4" name="内容占位符 3"/>
          <p:cNvSpPr>
            <a:spLocks noGrp="1"/>
          </p:cNvSpPr>
          <p:nvPr>
            <p:ph sz="half" idx="2"/>
          </p:nvPr>
        </p:nvSpPr>
        <p:spPr>
          <a:xfrm>
            <a:off x="6172199" y="1130300"/>
            <a:ext cx="5348287" cy="5006975"/>
          </a:xfrm>
        </p:spPr>
        <p:txBody>
          <a:bodyPr>
            <a:normAutofit/>
          </a:bodyPr>
          <a:lstStyle>
            <a:lvl1pPr>
              <a:defRPr sz="1400"/>
            </a:lvl1pPr>
            <a:lvl2pPr>
              <a:defRPr/>
            </a:lvl2pPr>
            <a:lvl3pPr>
              <a:defRPr/>
            </a:lvl3pPr>
            <a:lvl4pPr>
              <a:defRPr/>
            </a:lvl4pPr>
            <a:lvl5pPr>
              <a:defRPr/>
            </a:lvl5pPr>
          </a:lstStyle>
          <a:p>
            <a:pPr lvl="0"/>
            <a:r>
              <a:rPr lang="en-US" altLang="zh-CN"/>
              <a:t>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en-US" altLang="zh-CN"/>
          </a:p>
        </p:txBody>
      </p:sp>
      <p:sp>
        <p:nvSpPr>
          <p:cNvPr id="8" name="内容占位符 3"/>
          <p:cNvSpPr>
            <a:spLocks noGrp="1"/>
          </p:cNvSpPr>
          <p:nvPr>
            <p:ph sz="half" idx="13"/>
          </p:nvPr>
        </p:nvSpPr>
        <p:spPr>
          <a:xfrm>
            <a:off x="669924" y="1130300"/>
            <a:ext cx="5348287" cy="5006975"/>
          </a:xfrm>
        </p:spPr>
        <p:txBody>
          <a:bodyPr>
            <a:normAutofit/>
          </a:bodyPr>
          <a:lstStyle>
            <a:lvl1pPr>
              <a:defRPr sz="1400"/>
            </a:lvl1pPr>
            <a:lvl2pPr>
              <a:defRPr/>
            </a:lvl2pPr>
            <a:lvl3pPr>
              <a:defRPr/>
            </a:lvl3pPr>
            <a:lvl4pPr>
              <a:defRPr/>
            </a:lvl4pPr>
            <a:lvl5pPr>
              <a:defRPr/>
            </a:lvl5pPr>
          </a:lstStyle>
          <a:p>
            <a:pPr lvl="0"/>
            <a:r>
              <a:rPr lang="en-US" altLang="zh-CN"/>
              <a:t>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en-US" altLang="zh-CN"/>
          </a:p>
        </p:txBody>
      </p:sp>
      <p:sp>
        <p:nvSpPr>
          <p:cNvPr id="3" name="日期占位符 2"/>
          <p:cNvSpPr>
            <a:spLocks noGrp="1"/>
          </p:cNvSpPr>
          <p:nvPr>
            <p:ph type="dt" sz="half" idx="14"/>
          </p:nvPr>
        </p:nvSpPr>
        <p:spPr/>
        <p:txBody>
          <a:bodyPr/>
          <a:lstStyle/>
          <a:p>
            <a:fld id="{6489D9C7-5DC6-4263-87FF-7C99F6FB63C3}" type="datetime1">
              <a:rPr lang="zh-CN" altLang="en-US" smtClean="0"/>
              <a:t/>
            </a:fld>
            <a:endParaRPr lang="zh-CN" altLang="en-US"/>
          </a:p>
        </p:txBody>
      </p:sp>
      <p:sp>
        <p:nvSpPr>
          <p:cNvPr id="9" name="页脚占位符 8"/>
          <p:cNvSpPr>
            <a:spLocks noGrp="1"/>
          </p:cNvSpPr>
          <p:nvPr>
            <p:ph type="ftr" sz="quarter" idx="15"/>
          </p:nvPr>
        </p:nvSpPr>
        <p:spPr/>
        <p:txBody>
          <a:bodyPr/>
          <a:lstStyle/>
          <a:p>
            <a:r>
              <a:rPr lang="en-US" altLang="zh-CN"/>
              <a:t>www.islide.cc </a:t>
            </a:r>
            <a:endParaRPr lang="zh-CN" altLang="en-US"/>
          </a:p>
        </p:txBody>
      </p:sp>
      <p:sp>
        <p:nvSpPr>
          <p:cNvPr id="10" name="灯片编号占位符 9"/>
          <p:cNvSpPr>
            <a:spLocks noGrp="1"/>
          </p:cNvSpPr>
          <p:nvPr>
            <p:ph type="sldNum" sz="quarter" idx="16"/>
          </p:nvPr>
        </p:nvSpPr>
        <p:spPr/>
        <p:txBody>
          <a:bodyPr/>
          <a:lstStyle/>
          <a:p>
            <a:fld id="{5DD3DB80-B894-403A-B48E-6FDC1A72010E}"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比较">
    <p:spTree>
      <p:nvGrpSpPr>
        <p:cNvPr id="1" name=""/>
        <p:cNvGrpSpPr/>
        <p:nvPr/>
      </p:nvGrpSpPr>
      <p:grpSpPr>
        <a:xfrm>
          <a:off x="0" y="0"/>
          <a:ext cx="0" cy="0"/>
        </a:xfrm>
      </p:grpSpPr>
      <p:sp>
        <p:nvSpPr>
          <p:cNvPr id="3" name="文本占位符 2"/>
          <p:cNvSpPr>
            <a:spLocks noGrp="1"/>
          </p:cNvSpPr>
          <p:nvPr>
            <p:ph type="body" idx="1" hasCustomPrompt="1"/>
          </p:nvPr>
        </p:nvSpPr>
        <p:spPr>
          <a:xfrm>
            <a:off x="665163" y="1135380"/>
            <a:ext cx="5326061" cy="448976"/>
          </a:xfrm>
        </p:spPr>
        <p:txBody>
          <a:bodyPr anchor="ctr">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title style</a:t>
            </a:r>
            <a:endParaRPr lang="en-US" altLang="zh-CN"/>
          </a:p>
        </p:txBody>
      </p:sp>
      <p:sp>
        <p:nvSpPr>
          <p:cNvPr id="4" name="内容占位符 3"/>
          <p:cNvSpPr>
            <a:spLocks noGrp="1"/>
          </p:cNvSpPr>
          <p:nvPr>
            <p:ph sz="half" idx="2"/>
          </p:nvPr>
        </p:nvSpPr>
        <p:spPr>
          <a:xfrm>
            <a:off x="671514" y="1685956"/>
            <a:ext cx="5326061" cy="4503707"/>
          </a:xfrm>
        </p:spPr>
        <p:txBody>
          <a:bodyPr>
            <a:normAutofit/>
          </a:bodyPr>
          <a:lstStyle>
            <a:lvl1pPr>
              <a:defRPr sz="1400"/>
            </a:lvl1pPr>
            <a:lvl2pPr>
              <a:defRPr/>
            </a:lvl2pPr>
            <a:lvl3pPr>
              <a:defRPr/>
            </a:lvl3pPr>
            <a:lvl4pPr>
              <a:defRPr/>
            </a:lvl4pPr>
            <a:lvl5pPr>
              <a:defRPr/>
            </a:lvl5pPr>
          </a:lstStyle>
          <a:p>
            <a:pPr lvl="0"/>
            <a:r>
              <a:rPr lang="en-US" altLang="zh-CN"/>
              <a:t>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en-US" altLang="zh-CN"/>
          </a:p>
        </p:txBody>
      </p:sp>
      <p:sp>
        <p:nvSpPr>
          <p:cNvPr id="5" name="文本占位符 4"/>
          <p:cNvSpPr>
            <a:spLocks noGrp="1"/>
          </p:cNvSpPr>
          <p:nvPr>
            <p:ph type="body" sz="quarter" idx="3"/>
          </p:nvPr>
        </p:nvSpPr>
        <p:spPr>
          <a:xfrm>
            <a:off x="6194426" y="1135380"/>
            <a:ext cx="5326061" cy="448976"/>
          </a:xfrm>
        </p:spPr>
        <p:txBody>
          <a:bodyPr anchor="ctr">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Edit Master text styles</a:t>
            </a:r>
            <a:endParaRPr lang="en-US" altLang="zh-CN"/>
          </a:p>
        </p:txBody>
      </p:sp>
      <p:sp>
        <p:nvSpPr>
          <p:cNvPr id="6" name="内容占位符 5"/>
          <p:cNvSpPr>
            <a:spLocks noGrp="1"/>
          </p:cNvSpPr>
          <p:nvPr>
            <p:ph sz="quarter" idx="4"/>
          </p:nvPr>
        </p:nvSpPr>
        <p:spPr>
          <a:xfrm>
            <a:off x="6172199" y="1685956"/>
            <a:ext cx="5348287" cy="4503707"/>
          </a:xfrm>
        </p:spPr>
        <p:txBody>
          <a:bodyPr>
            <a:normAutofit/>
          </a:bodyPr>
          <a:lstStyle>
            <a:lvl1pPr>
              <a:defRPr sz="1400"/>
            </a:lvl1pPr>
            <a:lvl2pPr>
              <a:defRPr/>
            </a:lvl2pPr>
            <a:lvl3pPr>
              <a:defRPr/>
            </a:lvl3pPr>
            <a:lvl4pPr>
              <a:defRPr/>
            </a:lvl4pPr>
            <a:lvl5pPr>
              <a:defRPr/>
            </a:lvl5pPr>
          </a:lstStyle>
          <a:p>
            <a:pPr lvl="0"/>
            <a:r>
              <a:rPr lang="en-US" altLang="zh-CN"/>
              <a:t>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en-US" altLang="zh-CN"/>
          </a:p>
        </p:txBody>
      </p:sp>
      <p:sp>
        <p:nvSpPr>
          <p:cNvPr id="10" name="标题 9"/>
          <p:cNvSpPr>
            <a:spLocks noGrp="1"/>
          </p:cNvSpPr>
          <p:nvPr>
            <p:ph type="title"/>
          </p:nvPr>
        </p:nvSpPr>
        <p:spPr/>
        <p:txBody>
          <a:bodyPr/>
          <a:lstStyle>
            <a:lvl1pPr>
              <a:defRPr/>
            </a:lvl1pPr>
          </a:lstStyle>
          <a:p>
            <a:r>
              <a:rPr lang="en-US" altLang="zh-CN"/>
              <a:t>Click to edit Master title style</a:t>
            </a:r>
            <a:endParaRPr lang="zh-CN" altLang="en-US"/>
          </a:p>
        </p:txBody>
      </p:sp>
      <p:sp>
        <p:nvSpPr>
          <p:cNvPr id="2" name="日期占位符 1"/>
          <p:cNvSpPr>
            <a:spLocks noGrp="1"/>
          </p:cNvSpPr>
          <p:nvPr>
            <p:ph type="dt" sz="half" idx="10"/>
          </p:nvPr>
        </p:nvSpPr>
        <p:spPr/>
        <p:txBody>
          <a:bodyPr/>
          <a:lstStyle/>
          <a:p>
            <a:fld id="{6489D9C7-5DC6-4263-87FF-7C99F6FB63C3}" type="datetime1">
              <a:rPr lang="zh-CN" altLang="en-US" smtClean="0"/>
              <a:t/>
            </a:fld>
            <a:endParaRPr lang="zh-CN" altLang="en-US"/>
          </a:p>
        </p:txBody>
      </p:sp>
      <p:sp>
        <p:nvSpPr>
          <p:cNvPr id="11" name="页脚占位符 10"/>
          <p:cNvSpPr>
            <a:spLocks noGrp="1"/>
          </p:cNvSpPr>
          <p:nvPr>
            <p:ph type="ftr" sz="quarter" idx="11"/>
          </p:nvPr>
        </p:nvSpPr>
        <p:spPr/>
        <p:txBody>
          <a:bodyPr/>
          <a:lstStyle/>
          <a:p>
            <a:r>
              <a:rPr lang="en-US" altLang="zh-CN"/>
              <a:t>www.islide.cc </a:t>
            </a:r>
            <a:endParaRPr lang="zh-CN" altLang="en-US"/>
          </a:p>
        </p:txBody>
      </p:sp>
      <p:sp>
        <p:nvSpPr>
          <p:cNvPr id="12" name="灯片编号占位符 11"/>
          <p:cNvSpPr>
            <a:spLocks noGrp="1"/>
          </p:cNvSpPr>
          <p:nvPr>
            <p:ph type="sldNum" sz="quarter" idx="12"/>
          </p:nvPr>
        </p:nvSpPr>
        <p:spPr/>
        <p:txBody>
          <a:bodyPr/>
          <a:lstStyle/>
          <a:p>
            <a:fld id="{5DD3DB80-B894-403A-B48E-6FDC1A72010E}"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userDrawn="1">
  <p:cSld name="仅标题页">
    <p:spTree>
      <p:nvGrpSpPr>
        <p:cNvPr id="1" name=""/>
        <p:cNvGrpSpPr/>
        <p:nvPr/>
      </p:nvGrpSpPr>
      <p:grpSpPr>
        <a:xfrm>
          <a:off x="0" y="0"/>
          <a:ext cx="0" cy="0"/>
        </a:xfrm>
      </p:grpSpPr>
      <p:sp>
        <p:nvSpPr>
          <p:cNvPr id="2" name="Title 1"/>
          <p:cNvSpPr>
            <a:spLocks noGrp="1"/>
          </p:cNvSpPr>
          <p:nvPr>
            <p:ph type="title" hasCustomPrompt="1"/>
          </p:nvPr>
        </p:nvSpPr>
        <p:spPr/>
        <p:txBody>
          <a:bodyPr/>
          <a:lstStyle>
            <a:lvl1pPr>
              <a:defRPr/>
            </a:lvl1pPr>
          </a:lstStyle>
          <a:p>
            <a:r>
              <a:rPr lang="zh-CN" altLang="en-US">
                <a:solidFill>
                  <a:srgbClr val="C7450B"/>
                </a:solidFill>
                <a:sym typeface="+mn-ea"/>
              </a:rPr>
              <a:t>单元知识框架</a:t>
            </a:r>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userDrawn="1">
  <p:cSld name="1_仅标题页">
    <p:spTree>
      <p:nvGrpSpPr>
        <p:cNvPr id="1" name=""/>
        <p:cNvGrpSpPr/>
        <p:nvPr/>
      </p:nvGrpSpPr>
      <p:grpSpPr>
        <a:xfrm>
          <a:off x="0" y="0"/>
          <a:ext cx="0" cy="0"/>
        </a:xfrm>
      </p:grpSpPr>
      <p:sp>
        <p:nvSpPr>
          <p:cNvPr id="2" name="Title 1"/>
          <p:cNvSpPr>
            <a:spLocks noGrp="1"/>
          </p:cNvSpPr>
          <p:nvPr>
            <p:ph type="title" hasCustomPrompt="1"/>
          </p:nvPr>
        </p:nvSpPr>
        <p:spPr/>
        <p:txBody>
          <a:bodyPr/>
          <a:lstStyle>
            <a:lvl1pPr>
              <a:defRPr/>
            </a:lvl1pPr>
          </a:lstStyle>
          <a:p>
            <a:r>
              <a:rPr lang="zh-CN" altLang="en-US">
                <a:solidFill>
                  <a:srgbClr val="C7450B"/>
                </a:solidFill>
                <a:sym typeface="+mn-ea"/>
              </a:rPr>
              <a:t>知识梳理</a:t>
            </a:r>
            <a:endParaRPr lang="zh-CN" altLang="en-US">
              <a:solidFill>
                <a:srgbClr val="C7450B"/>
              </a:solidFill>
              <a:sym typeface="+mn-ea"/>
            </a:endParaRP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userDrawn="1">
  <p:cSld name="2_仅标题页">
    <p:spTree>
      <p:nvGrpSpPr>
        <p:cNvPr id="1" name=""/>
        <p:cNvGrpSpPr/>
        <p:nvPr/>
      </p:nvGrpSpPr>
      <p:grpSpPr>
        <a:xfrm>
          <a:off x="0" y="0"/>
          <a:ext cx="0" cy="0"/>
        </a:xfrm>
      </p:grpSpPr>
      <p:sp>
        <p:nvSpPr>
          <p:cNvPr id="2" name="Title 1"/>
          <p:cNvSpPr>
            <a:spLocks noGrp="1"/>
          </p:cNvSpPr>
          <p:nvPr>
            <p:ph type="title" hasCustomPrompt="1"/>
          </p:nvPr>
        </p:nvSpPr>
        <p:spPr/>
        <p:txBody>
          <a:bodyPr/>
          <a:lstStyle>
            <a:lvl1pPr>
              <a:defRPr/>
            </a:lvl1pPr>
          </a:lstStyle>
          <a:p>
            <a:r>
              <a:rPr lang="zh-CN" altLang="en-US">
                <a:solidFill>
                  <a:srgbClr val="00B050"/>
                </a:solidFill>
                <a:sym typeface="+mn-ea"/>
              </a:rPr>
              <a:t>典型例题</a:t>
            </a:r>
            <a:endParaRPr lang="zh-CN" altLang="en-US">
              <a:solidFill>
                <a:srgbClr val="C7450B"/>
              </a:solidFill>
              <a:sym typeface="+mn-ea"/>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userDrawn="1">
  <p:cSld name="3_仅标题页">
    <p:spTree>
      <p:nvGrpSpPr>
        <p:cNvPr id="1" name=""/>
        <p:cNvGrpSpPr/>
        <p:nvPr/>
      </p:nvGrpSpPr>
      <p:grpSpPr>
        <a:xfrm>
          <a:off x="0" y="0"/>
          <a:ext cx="0" cy="0"/>
        </a:xfrm>
      </p:grpSpPr>
      <p:sp>
        <p:nvSpPr>
          <p:cNvPr id="2" name="Title 1"/>
          <p:cNvSpPr>
            <a:spLocks noGrp="1"/>
          </p:cNvSpPr>
          <p:nvPr>
            <p:ph type="title" hasCustomPrompt="1"/>
          </p:nvPr>
        </p:nvSpPr>
        <p:spPr/>
        <p:txBody>
          <a:bodyPr/>
          <a:lstStyle>
            <a:lvl1pPr>
              <a:defRPr/>
            </a:lvl1pPr>
          </a:lstStyle>
          <a:p>
            <a:r>
              <a:rPr lang="zh-CN" altLang="en-US">
                <a:solidFill>
                  <a:srgbClr val="00B0F0"/>
                </a:solidFill>
                <a:sym typeface="+mn-ea"/>
              </a:rPr>
              <a:t>考点综合练习</a:t>
            </a:r>
            <a:endParaRPr lang="zh-CN" altLang="en-US">
              <a:solidFill>
                <a:srgbClr val="00B050"/>
              </a:solidFill>
              <a:sym typeface="+mn-ea"/>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userDrawn="1">
  <p:cSld name="4_仅标题页">
    <p:spTree>
      <p:nvGrpSpPr>
        <p:cNvPr id="1" name=""/>
        <p:cNvGrpSpPr/>
        <p:nvPr/>
      </p:nvGrpSpPr>
      <p:grpSpPr>
        <a:xfrm>
          <a:off x="0" y="0"/>
          <a:ext cx="0" cy="0"/>
        </a:xfrm>
      </p:grpSpPr>
      <p:sp>
        <p:nvSpPr>
          <p:cNvPr id="2" name="Title 1"/>
          <p:cNvSpPr>
            <a:spLocks noGrp="1"/>
          </p:cNvSpPr>
          <p:nvPr>
            <p:ph type="title" hasCustomPrompt="1"/>
          </p:nvPr>
        </p:nvSpPr>
        <p:spPr/>
        <p:txBody>
          <a:bodyPr/>
          <a:lstStyle>
            <a:lvl1pPr>
              <a:defRPr/>
            </a:lvl1pPr>
          </a:lstStyle>
          <a:p>
            <a:r>
              <a:rPr lang="zh-CN" altLang="en-US">
                <a:solidFill>
                  <a:srgbClr val="00B050"/>
                </a:solidFill>
                <a:sym typeface="+mn-ea"/>
              </a:rPr>
              <a:t>跟踪练习</a:t>
            </a:r>
            <a:endParaRPr lang="zh-CN" altLang="en-US">
              <a:solidFill>
                <a:srgbClr val="00B050"/>
              </a:solidFill>
              <a:sym typeface="+mn-ea"/>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nvGrpSpPr>
      <p:grpSpPr>
        <a:xfrm>
          <a:off x="0" y="0"/>
          <a:ext cx="0" cy="0"/>
        </a:xfrm>
      </p:grpSpPr>
      <p:sp>
        <p:nvSpPr>
          <p:cNvPr id="3" name="图片占位符 2"/>
          <p:cNvSpPr>
            <a:spLocks noGrp="1"/>
          </p:cNvSpPr>
          <p:nvPr>
            <p:ph type="pic" idx="1" hasCustomPrompt="1"/>
          </p:nvPr>
        </p:nvSpPr>
        <p:spPr>
          <a:xfrm>
            <a:off x="5183188" y="1130299"/>
            <a:ext cx="6337300" cy="5006975"/>
          </a:xfrm>
          <a:solidFill>
            <a:schemeClr val="bg1">
              <a:lumMod val="95000"/>
            </a:schemeClr>
          </a:solid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zh-CN"/>
              <a:t>Picture</a:t>
            </a:r>
            <a:endParaRPr lang="zh-CN" altLang="en-US"/>
          </a:p>
        </p:txBody>
      </p:sp>
      <p:sp>
        <p:nvSpPr>
          <p:cNvPr id="4" name="文本占位符 3"/>
          <p:cNvSpPr>
            <a:spLocks noGrp="1"/>
          </p:cNvSpPr>
          <p:nvPr>
            <p:ph type="body" sz="half" idx="2"/>
          </p:nvPr>
        </p:nvSpPr>
        <p:spPr>
          <a:xfrm>
            <a:off x="669924" y="1138237"/>
            <a:ext cx="4282322" cy="499903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ltLang="zh-CN"/>
              <a:t>Edit Master text styles</a:t>
            </a:r>
            <a:endParaRPr lang="en-US" altLang="zh-CN"/>
          </a:p>
        </p:txBody>
      </p:sp>
      <p:sp>
        <p:nvSpPr>
          <p:cNvPr id="8" name="标题 7"/>
          <p:cNvSpPr>
            <a:spLocks noGrp="1"/>
          </p:cNvSpPr>
          <p:nvPr>
            <p:ph type="title"/>
          </p:nvPr>
        </p:nvSpPr>
        <p:spPr/>
        <p:txBody>
          <a:bodyPr/>
          <a:lstStyle>
            <a:lvl1pPr>
              <a:defRPr/>
            </a:lvl1pPr>
          </a:lstStyle>
          <a:p>
            <a:r>
              <a:rPr lang="en-US" altLang="zh-CN"/>
              <a:t>Click to edit Master title style</a:t>
            </a:r>
            <a:endParaRPr lang="zh-CN" altLang="en-US"/>
          </a:p>
        </p:txBody>
      </p:sp>
      <p:sp>
        <p:nvSpPr>
          <p:cNvPr id="2" name="日期占位符 1"/>
          <p:cNvSpPr>
            <a:spLocks noGrp="1"/>
          </p:cNvSpPr>
          <p:nvPr>
            <p:ph type="dt" sz="half" idx="10"/>
          </p:nvPr>
        </p:nvSpPr>
        <p:spPr/>
        <p:txBody>
          <a:bodyPr/>
          <a:lstStyle/>
          <a:p>
            <a:fld id="{6489D9C7-5DC6-4263-87FF-7C99F6FB63C3}" type="datetime1">
              <a:rPr lang="zh-CN" altLang="en-US" smtClean="0"/>
              <a:t/>
            </a:fld>
            <a:endParaRPr lang="zh-CN" altLang="en-US"/>
          </a:p>
        </p:txBody>
      </p:sp>
      <p:sp>
        <p:nvSpPr>
          <p:cNvPr id="9" name="页脚占位符 8"/>
          <p:cNvSpPr>
            <a:spLocks noGrp="1"/>
          </p:cNvSpPr>
          <p:nvPr>
            <p:ph type="ftr" sz="quarter" idx="11"/>
          </p:nvPr>
        </p:nvSpPr>
        <p:spPr/>
        <p:txBody>
          <a:bodyPr/>
          <a:lstStyle/>
          <a:p>
            <a:r>
              <a:rPr lang="en-US" altLang="zh-CN"/>
              <a:t>www.islide.cc </a:t>
            </a:r>
            <a:endParaRPr lang="zh-CN" altLang="en-US"/>
          </a:p>
        </p:txBody>
      </p:sp>
      <p:sp>
        <p:nvSpPr>
          <p:cNvPr id="10" name="灯片编号占位符 9"/>
          <p:cNvSpPr>
            <a:spLocks noGrp="1"/>
          </p:cNvSpPr>
          <p:nvPr>
            <p:ph type="sldNum" sz="quarter" idx="12"/>
          </p:nvPr>
        </p:nvSpPr>
        <p:spPr/>
        <p:txBody>
          <a:bodyPr/>
          <a:lstStyle/>
          <a:p>
            <a:fld id="{5DD3DB80-B894-403A-B48E-6FDC1A72010E}"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p:nvPr>
        </p:nvSpPr>
        <p:spPr>
          <a:xfrm>
            <a:off x="8610599" y="1130300"/>
            <a:ext cx="2909888" cy="5006974"/>
          </a:xfrm>
        </p:spPr>
        <p:txBody>
          <a:bodyPr vert="eaVert">
            <a:normAutofit/>
          </a:bodyPr>
          <a:lstStyle>
            <a:lvl1pPr>
              <a:defRPr sz="2000"/>
            </a:lvl1pPr>
          </a:lstStyle>
          <a:p>
            <a:r>
              <a:rPr lang="en-US" altLang="zh-CN"/>
              <a:t>Click to edit Master title style</a:t>
            </a:r>
            <a:endParaRPr lang="zh-CN" altLang="en-US"/>
          </a:p>
        </p:txBody>
      </p:sp>
      <p:sp>
        <p:nvSpPr>
          <p:cNvPr id="3" name="竖排文字占位符 2"/>
          <p:cNvSpPr>
            <a:spLocks noGrp="1"/>
          </p:cNvSpPr>
          <p:nvPr>
            <p:ph type="body" orient="vert" idx="1"/>
          </p:nvPr>
        </p:nvSpPr>
        <p:spPr>
          <a:xfrm>
            <a:off x="669925" y="1130300"/>
            <a:ext cx="7795065" cy="5006973"/>
          </a:xfrm>
        </p:spPr>
        <p:txBody>
          <a:bodyPr vert="eaVert"/>
          <a:lstStyle>
            <a:lvl1pPr>
              <a:defRPr/>
            </a:lvl1pPr>
            <a:lvl2pPr>
              <a:defRPr/>
            </a:lvl2pPr>
            <a:lvl3pPr>
              <a:defRPr/>
            </a:lvl3pPr>
            <a:lvl4pPr>
              <a:defRPr/>
            </a:lvl4pPr>
            <a:lvl5pPr>
              <a:defRPr/>
            </a:lvl5pPr>
          </a:lstStyle>
          <a:p>
            <a:pPr lvl="0"/>
            <a:r>
              <a:rPr lang="en-US" altLang="zh-CN"/>
              <a:t>Click to 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
        <p:nvSpPr>
          <p:cNvPr id="8" name="日期占位符 7"/>
          <p:cNvSpPr>
            <a:spLocks noGrp="1"/>
          </p:cNvSpPr>
          <p:nvPr>
            <p:ph type="dt" sz="half" idx="10"/>
          </p:nvPr>
        </p:nvSpPr>
        <p:spPr/>
        <p:txBody>
          <a:bodyPr/>
          <a:lstStyle/>
          <a:p>
            <a:fld id="{6489D9C7-5DC6-4263-87FF-7C99F6FB63C3}" type="datetime1">
              <a:rPr lang="zh-CN" altLang="en-US" smtClean="0"/>
              <a:t/>
            </a:fld>
            <a:endParaRPr lang="zh-CN" altLang="en-US"/>
          </a:p>
        </p:txBody>
      </p:sp>
      <p:sp>
        <p:nvSpPr>
          <p:cNvPr id="9" name="页脚占位符 8"/>
          <p:cNvSpPr>
            <a:spLocks noGrp="1"/>
          </p:cNvSpPr>
          <p:nvPr>
            <p:ph type="ftr" sz="quarter" idx="11"/>
          </p:nvPr>
        </p:nvSpPr>
        <p:spPr/>
        <p:txBody>
          <a:bodyPr/>
          <a:lstStyle/>
          <a:p>
            <a:r>
              <a:rPr lang="en-US" altLang="zh-CN"/>
              <a:t>www.islide.cc </a:t>
            </a:r>
            <a:endParaRPr lang="zh-CN" altLang="en-US"/>
          </a:p>
        </p:txBody>
      </p:sp>
      <p:sp>
        <p:nvSpPr>
          <p:cNvPr id="10" name="灯片编号占位符 9"/>
          <p:cNvSpPr>
            <a:spLocks noGrp="1"/>
          </p:cNvSpPr>
          <p:nvPr>
            <p:ph type="sldNum" sz="quarter" idx="12"/>
          </p:nvPr>
        </p:nvSpPr>
        <p:spPr/>
        <p:txBody>
          <a:bodyPr/>
          <a:lstStyle/>
          <a:p>
            <a:fld id="{5DD3DB80-B894-403A-B48E-6FDC1A72010E}"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内容">
    <p:spTree>
      <p:nvGrpSpPr>
        <p:cNvPr id="1" name=""/>
        <p:cNvGrpSpPr/>
        <p:nvPr/>
      </p:nvGrpSpPr>
      <p:grpSpPr>
        <a:xfrm>
          <a:off x="0" y="0"/>
          <a:ext cx="0" cy="0"/>
        </a:xfrm>
      </p:grpSpPr>
      <p:sp>
        <p:nvSpPr>
          <p:cNvPr id="3" name="内容占位符 2"/>
          <p:cNvSpPr>
            <a:spLocks noGrp="1"/>
          </p:cNvSpPr>
          <p:nvPr>
            <p:ph idx="1"/>
          </p:nvPr>
        </p:nvSpPr>
        <p:spPr/>
        <p:txBody>
          <a:bodyPr/>
          <a:lstStyle>
            <a:lvl1pPr>
              <a:defRPr/>
            </a:lvl1pPr>
            <a:lvl2pPr>
              <a:defRPr/>
            </a:lvl2pPr>
            <a:lvl3pPr>
              <a:defRPr/>
            </a:lvl3pPr>
            <a:lvl4pPr>
              <a:defRPr/>
            </a:lvl4pPr>
            <a:lvl5pPr>
              <a:defRPr/>
            </a:lvl5pPr>
          </a:lstStyle>
          <a:p>
            <a:pPr lvl="0"/>
            <a:r>
              <a:rPr lang="en-US" altLang="zh-CN"/>
              <a:t>Click to 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en-US" altLang="zh-CN"/>
          </a:p>
        </p:txBody>
      </p:sp>
      <p:sp>
        <p:nvSpPr>
          <p:cNvPr id="4" name="日期占位符 3"/>
          <p:cNvSpPr>
            <a:spLocks noGrp="1"/>
          </p:cNvSpPr>
          <p:nvPr>
            <p:ph type="dt" sz="half" idx="10"/>
          </p:nvPr>
        </p:nvSpPr>
        <p:spPr/>
        <p:txBody>
          <a:bodyPr/>
          <a:lstStyle/>
          <a:p>
            <a:fld id="{6489D9C7-5DC6-4263-87FF-7C99F6FB63C3}" type="datetime1">
              <a:rPr lang="zh-CN" altLang="en-US" smtClean="0"/>
              <a:t/>
            </a:fld>
            <a:endParaRPr lang="zh-CN" altLang="en-US"/>
          </a:p>
        </p:txBody>
      </p:sp>
      <p:sp>
        <p:nvSpPr>
          <p:cNvPr id="5" name="页脚占位符 4"/>
          <p:cNvSpPr>
            <a:spLocks noGrp="1"/>
          </p:cNvSpPr>
          <p:nvPr>
            <p:ph type="ftr" sz="quarter" idx="11"/>
          </p:nvPr>
        </p:nvSpPr>
        <p:spPr/>
        <p:txBody>
          <a:bodyPr/>
          <a:lstStyle/>
          <a:p>
            <a:r>
              <a:rPr lang="en-US" altLang="zh-CN"/>
              <a:t>www.islide.cc</a:t>
            </a:r>
            <a:endParaRPr lang="zh-CN" altLang="en-US"/>
          </a:p>
        </p:txBody>
      </p:sp>
      <p:sp>
        <p:nvSpPr>
          <p:cNvPr id="6" name="灯片编号占位符 5"/>
          <p:cNvSpPr>
            <a:spLocks noGrp="1"/>
          </p:cNvSpPr>
          <p:nvPr>
            <p:ph type="sldNum" sz="quarter" idx="12"/>
          </p:nvPr>
        </p:nvSpPr>
        <p:spPr/>
        <p:txBody>
          <a:bodyPr/>
          <a:lstStyle/>
          <a:p>
            <a:fld id="{5DD3DB80-B894-403A-B48E-6FDC1A72010E}" type="slidenum">
              <a:rPr lang="zh-CN" altLang="en-US" smtClean="0"/>
              <a:t/>
            </a:fld>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1" name=""/>
        <p:cNvGrpSpPr/>
        <p:nvPr/>
      </p:nvGrpSpPr>
      <p:grpSpPr>
        <a:xfrm>
          <a:off x="0" y="0"/>
          <a:ext cx="0" cy="0"/>
        </a:xfrm>
      </p:grpSpPr>
      <p:sp>
        <p:nvSpPr>
          <p:cNvPr id="96" name="Rectangle 5"/>
          <p:cNvSpPr>
            <a:spLocks noChangeArrowheads="1"/>
          </p:cNvSpPr>
          <p:nvPr userDrawn="1"/>
        </p:nvSpPr>
        <p:spPr bwMode="auto">
          <a:xfrm flipH="1">
            <a:off x="3176" y="1588"/>
            <a:ext cx="12188825" cy="6858000"/>
          </a:xfrm>
          <a:prstGeom prst="rect">
            <a:avLst/>
          </a:pr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7" name="Rectangle 6"/>
          <p:cNvSpPr>
            <a:spLocks noChangeArrowheads="1"/>
          </p:cNvSpPr>
          <p:nvPr userDrawn="1"/>
        </p:nvSpPr>
        <p:spPr bwMode="auto">
          <a:xfrm flipH="1">
            <a:off x="3176" y="1588"/>
            <a:ext cx="121888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8" name="Freeform 7"/>
          <p:cNvSpPr/>
          <p:nvPr userDrawn="1"/>
        </p:nvSpPr>
        <p:spPr bwMode="auto">
          <a:xfrm flipH="1">
            <a:off x="7054851" y="1588"/>
            <a:ext cx="5137150" cy="4719638"/>
          </a:xfrm>
          <a:custGeom>
            <a:gdLst>
              <a:gd name="T0" fmla="*/ 0 w 3237"/>
              <a:gd name="T1" fmla="*/ 2829 h 2973"/>
              <a:gd name="T2" fmla="*/ 2500 w 3237"/>
              <a:gd name="T3" fmla="*/ 2100 h 2973"/>
              <a:gd name="T4" fmla="*/ 2627 w 3237"/>
              <a:gd name="T5" fmla="*/ 696 h 2973"/>
              <a:gd name="T6" fmla="*/ 1651 w 3237"/>
              <a:gd name="T7" fmla="*/ 0 h 2973"/>
              <a:gd name="T8" fmla="*/ 0 w 3237"/>
              <a:gd name="T9" fmla="*/ 0 h 2973"/>
              <a:gd name="T10" fmla="*/ 0 w 3237"/>
              <a:gd name="T11" fmla="*/ 2829 h 2973"/>
            </a:gdLst>
            <a:cxnLst>
              <a:cxn ang="0">
                <a:pos x="T0" y="T1"/>
              </a:cxn>
              <a:cxn ang="0">
                <a:pos x="T2" y="T3"/>
              </a:cxn>
              <a:cxn ang="0">
                <a:pos x="T4" y="T5"/>
              </a:cxn>
              <a:cxn ang="0">
                <a:pos x="T6" y="T7"/>
              </a:cxn>
              <a:cxn ang="0">
                <a:pos x="T8" y="T9"/>
              </a:cxn>
              <a:cxn ang="0">
                <a:pos x="T10" y="T11"/>
              </a:cxn>
            </a:cxnLst>
            <a:rect l="0" t="0" r="r" b="b"/>
            <a:pathLst>
              <a:path w="3237" h="2973">
                <a:moveTo>
                  <a:pt x="0" y="2829"/>
                </a:moveTo>
                <a:cubicBezTo>
                  <a:pt x="742" y="2973"/>
                  <a:pt x="1873" y="2655"/>
                  <a:pt x="2500" y="2100"/>
                </a:cubicBezTo>
                <a:cubicBezTo>
                  <a:pt x="3237" y="1448"/>
                  <a:pt x="2868" y="994"/>
                  <a:pt x="2627" y="696"/>
                </a:cubicBezTo>
                <a:cubicBezTo>
                  <a:pt x="2481" y="516"/>
                  <a:pt x="2011" y="214"/>
                  <a:pt x="1651" y="0"/>
                </a:cubicBezTo>
                <a:cubicBezTo>
                  <a:pt x="0" y="0"/>
                  <a:pt x="0" y="0"/>
                  <a:pt x="0" y="0"/>
                </a:cubicBezTo>
                <a:cubicBezTo>
                  <a:pt x="0" y="2829"/>
                  <a:pt x="0" y="2829"/>
                  <a:pt x="0" y="2829"/>
                </a:cubicBezTo>
              </a:path>
            </a:pathLst>
          </a:custGeom>
          <a:solidFill>
            <a:schemeClr val="accent1">
              <a:lumMod val="60000"/>
              <a:lumOff val="40000"/>
              <a:alpha val="34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99" name="Freeform 8"/>
          <p:cNvSpPr/>
          <p:nvPr userDrawn="1"/>
        </p:nvSpPr>
        <p:spPr bwMode="auto">
          <a:xfrm flipH="1">
            <a:off x="3176" y="1588"/>
            <a:ext cx="6707188" cy="6858000"/>
          </a:xfrm>
          <a:custGeom>
            <a:gdLst>
              <a:gd name="T0" fmla="*/ 4226 w 4226"/>
              <a:gd name="T1" fmla="*/ 0 h 4320"/>
              <a:gd name="T2" fmla="*/ 3519 w 4226"/>
              <a:gd name="T3" fmla="*/ 0 h 4320"/>
              <a:gd name="T4" fmla="*/ 3144 w 4226"/>
              <a:gd name="T5" fmla="*/ 1443 h 4320"/>
              <a:gd name="T6" fmla="*/ 1306 w 4226"/>
              <a:gd name="T7" fmla="*/ 1737 h 4320"/>
              <a:gd name="T8" fmla="*/ 368 w 4226"/>
              <a:gd name="T9" fmla="*/ 2987 h 4320"/>
              <a:gd name="T10" fmla="*/ 1234 w 4226"/>
              <a:gd name="T11" fmla="*/ 4320 h 4320"/>
              <a:gd name="T12" fmla="*/ 4226 w 4226"/>
              <a:gd name="T13" fmla="*/ 4320 h 4320"/>
              <a:gd name="T14" fmla="*/ 4226 w 4226"/>
              <a:gd name="T15" fmla="*/ 0 h 4320"/>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226" h="4320">
                <a:moveTo>
                  <a:pt x="4226" y="0"/>
                </a:moveTo>
                <a:cubicBezTo>
                  <a:pt x="3519" y="0"/>
                  <a:pt x="3519" y="0"/>
                  <a:pt x="3519" y="0"/>
                </a:cubicBezTo>
                <a:cubicBezTo>
                  <a:pt x="3522" y="425"/>
                  <a:pt x="3484" y="1266"/>
                  <a:pt x="3144" y="1443"/>
                </a:cubicBezTo>
                <a:cubicBezTo>
                  <a:pt x="2684" y="1682"/>
                  <a:pt x="1637" y="1664"/>
                  <a:pt x="1306" y="1737"/>
                </a:cubicBezTo>
                <a:cubicBezTo>
                  <a:pt x="975" y="1811"/>
                  <a:pt x="0" y="2179"/>
                  <a:pt x="368" y="2987"/>
                </a:cubicBezTo>
                <a:cubicBezTo>
                  <a:pt x="582" y="3458"/>
                  <a:pt x="958" y="3972"/>
                  <a:pt x="1234" y="4320"/>
                </a:cubicBezTo>
                <a:cubicBezTo>
                  <a:pt x="4226" y="4320"/>
                  <a:pt x="4226" y="4320"/>
                  <a:pt x="4226" y="4320"/>
                </a:cubicBezTo>
                <a:lnTo>
                  <a:pt x="4226" y="0"/>
                </a:lnTo>
                <a:close/>
              </a:path>
            </a:pathLst>
          </a:custGeom>
          <a:solidFill>
            <a:schemeClr val="accent1">
              <a:lumMod val="60000"/>
              <a:lumOff val="40000"/>
              <a:alpha val="34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grpSp>
        <p:nvGrpSpPr>
          <p:cNvPr id="100" name="组合 99"/>
          <p:cNvGrpSpPr/>
          <p:nvPr userDrawn="1"/>
        </p:nvGrpSpPr>
        <p:grpSpPr>
          <a:xfrm flipH="1">
            <a:off x="7602538" y="965200"/>
            <a:ext cx="3714751" cy="5305425"/>
            <a:chOff x="877888" y="965200"/>
            <a:chExt cx="3714751" cy="5305425"/>
          </a:xfrm>
        </p:grpSpPr>
        <p:sp>
          <p:nvSpPr>
            <p:cNvPr id="101" name="Oval 9"/>
            <p:cNvSpPr>
              <a:spLocks noChangeArrowheads="1"/>
            </p:cNvSpPr>
            <p:nvPr userDrawn="1"/>
          </p:nvSpPr>
          <p:spPr bwMode="auto">
            <a:xfrm>
              <a:off x="1366838" y="6121400"/>
              <a:ext cx="2724150" cy="149225"/>
            </a:xfrm>
            <a:prstGeom prst="ellipse">
              <a:avLst/>
            </a:prstGeom>
            <a:solidFill>
              <a:schemeClr val="accent1">
                <a:lumMod val="50000"/>
                <a:alpha val="36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02" name="Freeform 10"/>
            <p:cNvSpPr/>
            <p:nvPr userDrawn="1"/>
          </p:nvSpPr>
          <p:spPr bwMode="auto">
            <a:xfrm>
              <a:off x="1738313" y="5775325"/>
              <a:ext cx="1951038" cy="374650"/>
            </a:xfrm>
            <a:custGeom>
              <a:gdLst>
                <a:gd name="T0" fmla="*/ 1230 w 1230"/>
                <a:gd name="T1" fmla="*/ 236 h 236"/>
                <a:gd name="T2" fmla="*/ 132 w 1230"/>
                <a:gd name="T3" fmla="*/ 236 h 236"/>
                <a:gd name="T4" fmla="*/ 0 w 1230"/>
                <a:gd name="T5" fmla="*/ 125 h 236"/>
                <a:gd name="T6" fmla="*/ 0 w 1230"/>
                <a:gd name="T7" fmla="*/ 108 h 236"/>
                <a:gd name="T8" fmla="*/ 132 w 1230"/>
                <a:gd name="T9" fmla="*/ 0 h 236"/>
                <a:gd name="T10" fmla="*/ 1230 w 1230"/>
                <a:gd name="T11" fmla="*/ 0 h 236"/>
                <a:gd name="T12" fmla="*/ 1200 w 1230"/>
                <a:gd name="T13" fmla="*/ 113 h 236"/>
                <a:gd name="T14" fmla="*/ 1230 w 1230"/>
                <a:gd name="T15" fmla="*/ 236 h 236"/>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30" h="236">
                  <a:moveTo>
                    <a:pt x="1230" y="236"/>
                  </a:moveTo>
                  <a:cubicBezTo>
                    <a:pt x="132" y="236"/>
                    <a:pt x="132" y="236"/>
                    <a:pt x="132" y="236"/>
                  </a:cubicBezTo>
                  <a:cubicBezTo>
                    <a:pt x="64" y="236"/>
                    <a:pt x="0" y="185"/>
                    <a:pt x="0" y="125"/>
                  </a:cubicBezTo>
                  <a:cubicBezTo>
                    <a:pt x="0" y="108"/>
                    <a:pt x="0" y="108"/>
                    <a:pt x="0" y="108"/>
                  </a:cubicBezTo>
                  <a:cubicBezTo>
                    <a:pt x="0" y="48"/>
                    <a:pt x="64" y="0"/>
                    <a:pt x="132" y="0"/>
                  </a:cubicBezTo>
                  <a:cubicBezTo>
                    <a:pt x="1230" y="0"/>
                    <a:pt x="1230" y="0"/>
                    <a:pt x="1230" y="0"/>
                  </a:cubicBezTo>
                  <a:cubicBezTo>
                    <a:pt x="1230" y="0"/>
                    <a:pt x="1200" y="39"/>
                    <a:pt x="1200" y="113"/>
                  </a:cubicBezTo>
                  <a:cubicBezTo>
                    <a:pt x="1200" y="197"/>
                    <a:pt x="1230" y="236"/>
                    <a:pt x="1230" y="236"/>
                  </a:cubicBezTo>
                </a:path>
              </a:pathLst>
            </a:custGeom>
            <a:solidFill>
              <a:schemeClr val="bg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03" name="Freeform 11"/>
            <p:cNvSpPr/>
            <p:nvPr userDrawn="1"/>
          </p:nvSpPr>
          <p:spPr bwMode="auto">
            <a:xfrm>
              <a:off x="2616201" y="5791200"/>
              <a:ext cx="1093788" cy="366713"/>
            </a:xfrm>
            <a:custGeom>
              <a:gdLst>
                <a:gd name="T0" fmla="*/ 690 w 690"/>
                <a:gd name="T1" fmla="*/ 231 h 231"/>
                <a:gd name="T2" fmla="*/ 0 w 690"/>
                <a:gd name="T3" fmla="*/ 231 h 231"/>
                <a:gd name="T4" fmla="*/ 0 w 690"/>
                <a:gd name="T5" fmla="*/ 0 h 231"/>
                <a:gd name="T6" fmla="*/ 690 w 690"/>
                <a:gd name="T7" fmla="*/ 0 h 231"/>
                <a:gd name="T8" fmla="*/ 659 w 690"/>
                <a:gd name="T9" fmla="*/ 110 h 231"/>
                <a:gd name="T10" fmla="*/ 690 w 690"/>
                <a:gd name="T11" fmla="*/ 231 h 231"/>
              </a:gdLst>
              <a:cxnLst>
                <a:cxn ang="0">
                  <a:pos x="T0" y="T1"/>
                </a:cxn>
                <a:cxn ang="0">
                  <a:pos x="T2" y="T3"/>
                </a:cxn>
                <a:cxn ang="0">
                  <a:pos x="T4" y="T5"/>
                </a:cxn>
                <a:cxn ang="0">
                  <a:pos x="T6" y="T7"/>
                </a:cxn>
                <a:cxn ang="0">
                  <a:pos x="T8" y="T9"/>
                </a:cxn>
                <a:cxn ang="0">
                  <a:pos x="T10" y="T11"/>
                </a:cxn>
              </a:cxnLst>
              <a:rect l="0" t="0" r="r" b="b"/>
              <a:pathLst>
                <a:path w="690" h="231">
                  <a:moveTo>
                    <a:pt x="690" y="231"/>
                  </a:moveTo>
                  <a:cubicBezTo>
                    <a:pt x="0" y="231"/>
                    <a:pt x="0" y="231"/>
                    <a:pt x="0" y="231"/>
                  </a:cubicBezTo>
                  <a:cubicBezTo>
                    <a:pt x="0" y="0"/>
                    <a:pt x="0" y="0"/>
                    <a:pt x="0" y="0"/>
                  </a:cubicBezTo>
                  <a:cubicBezTo>
                    <a:pt x="690" y="0"/>
                    <a:pt x="690" y="0"/>
                    <a:pt x="690" y="0"/>
                  </a:cubicBezTo>
                  <a:cubicBezTo>
                    <a:pt x="690" y="0"/>
                    <a:pt x="659" y="37"/>
                    <a:pt x="659" y="110"/>
                  </a:cubicBezTo>
                  <a:cubicBezTo>
                    <a:pt x="659" y="194"/>
                    <a:pt x="690" y="231"/>
                    <a:pt x="690" y="231"/>
                  </a:cubicBezTo>
                </a:path>
              </a:pathLst>
            </a:custGeom>
            <a:solidFill>
              <a:schemeClr val="accent2">
                <a:lumMod val="20000"/>
                <a:lumOff val="8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04" name="Freeform 12"/>
            <p:cNvSpPr/>
            <p:nvPr userDrawn="1"/>
          </p:nvSpPr>
          <p:spPr bwMode="auto">
            <a:xfrm>
              <a:off x="1770063" y="5773738"/>
              <a:ext cx="225425" cy="381000"/>
            </a:xfrm>
            <a:custGeom>
              <a:gdLst>
                <a:gd name="T0" fmla="*/ 133 w 142"/>
                <a:gd name="T1" fmla="*/ 240 h 240"/>
                <a:gd name="T2" fmla="*/ 0 w 142"/>
                <a:gd name="T3" fmla="*/ 128 h 240"/>
                <a:gd name="T4" fmla="*/ 0 w 142"/>
                <a:gd name="T5" fmla="*/ 112 h 240"/>
                <a:gd name="T6" fmla="*/ 38 w 142"/>
                <a:gd name="T7" fmla="*/ 32 h 240"/>
                <a:gd name="T8" fmla="*/ 132 w 142"/>
                <a:gd name="T9" fmla="*/ 0 h 240"/>
                <a:gd name="T10" fmla="*/ 141 w 142"/>
                <a:gd name="T11" fmla="*/ 8 h 240"/>
                <a:gd name="T12" fmla="*/ 134 w 142"/>
                <a:gd name="T13" fmla="*/ 16 h 240"/>
                <a:gd name="T14" fmla="*/ 20 w 142"/>
                <a:gd name="T15" fmla="*/ 112 h 240"/>
                <a:gd name="T16" fmla="*/ 20 w 142"/>
                <a:gd name="T17" fmla="*/ 128 h 240"/>
                <a:gd name="T18" fmla="*/ 133 w 142"/>
                <a:gd name="T19" fmla="*/ 224 h 240"/>
                <a:gd name="T20" fmla="*/ 142 w 142"/>
                <a:gd name="T21" fmla="*/ 232 h 240"/>
                <a:gd name="T22" fmla="*/ 133 w 142"/>
                <a:gd name="T23" fmla="*/ 240 h 2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42" h="240">
                  <a:moveTo>
                    <a:pt x="133" y="240"/>
                  </a:moveTo>
                  <a:cubicBezTo>
                    <a:pt x="57" y="240"/>
                    <a:pt x="0" y="191"/>
                    <a:pt x="0" y="128"/>
                  </a:cubicBezTo>
                  <a:cubicBezTo>
                    <a:pt x="0" y="112"/>
                    <a:pt x="0" y="112"/>
                    <a:pt x="0" y="112"/>
                  </a:cubicBezTo>
                  <a:cubicBezTo>
                    <a:pt x="0" y="81"/>
                    <a:pt x="12" y="53"/>
                    <a:pt x="38" y="32"/>
                  </a:cubicBezTo>
                  <a:cubicBezTo>
                    <a:pt x="64" y="11"/>
                    <a:pt x="97" y="0"/>
                    <a:pt x="132" y="0"/>
                  </a:cubicBezTo>
                  <a:cubicBezTo>
                    <a:pt x="138" y="0"/>
                    <a:pt x="141" y="4"/>
                    <a:pt x="141" y="8"/>
                  </a:cubicBezTo>
                  <a:cubicBezTo>
                    <a:pt x="141" y="13"/>
                    <a:pt x="139" y="16"/>
                    <a:pt x="134" y="16"/>
                  </a:cubicBezTo>
                  <a:cubicBezTo>
                    <a:pt x="69" y="16"/>
                    <a:pt x="20" y="58"/>
                    <a:pt x="20" y="112"/>
                  </a:cubicBezTo>
                  <a:cubicBezTo>
                    <a:pt x="20" y="128"/>
                    <a:pt x="20" y="128"/>
                    <a:pt x="20" y="128"/>
                  </a:cubicBezTo>
                  <a:cubicBezTo>
                    <a:pt x="20" y="182"/>
                    <a:pt x="68" y="224"/>
                    <a:pt x="133" y="224"/>
                  </a:cubicBezTo>
                  <a:cubicBezTo>
                    <a:pt x="139" y="224"/>
                    <a:pt x="142" y="228"/>
                    <a:pt x="142" y="232"/>
                  </a:cubicBezTo>
                  <a:cubicBezTo>
                    <a:pt x="142" y="237"/>
                    <a:pt x="138" y="240"/>
                    <a:pt x="133" y="240"/>
                  </a:cubicBezTo>
                </a:path>
              </a:pathLst>
            </a:custGeom>
            <a:solidFill>
              <a:schemeClr val="accent4">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05" name="Freeform 13"/>
            <p:cNvSpPr/>
            <p:nvPr userDrawn="1"/>
          </p:nvSpPr>
          <p:spPr bwMode="auto">
            <a:xfrm>
              <a:off x="1714501" y="5759450"/>
              <a:ext cx="2008188" cy="406400"/>
            </a:xfrm>
            <a:custGeom>
              <a:gdLst>
                <a:gd name="T0" fmla="*/ 1266 w 1266"/>
                <a:gd name="T1" fmla="*/ 256 h 256"/>
                <a:gd name="T2" fmla="*/ 144 w 1266"/>
                <a:gd name="T3" fmla="*/ 256 h 256"/>
                <a:gd name="T4" fmla="*/ 0 w 1266"/>
                <a:gd name="T5" fmla="*/ 135 h 256"/>
                <a:gd name="T6" fmla="*/ 0 w 1266"/>
                <a:gd name="T7" fmla="*/ 118 h 256"/>
                <a:gd name="T8" fmla="*/ 144 w 1266"/>
                <a:gd name="T9" fmla="*/ 0 h 256"/>
                <a:gd name="T10" fmla="*/ 1266 w 1266"/>
                <a:gd name="T11" fmla="*/ 0 h 256"/>
                <a:gd name="T12" fmla="*/ 1266 w 1266"/>
                <a:gd name="T13" fmla="*/ 25 h 256"/>
                <a:gd name="T14" fmla="*/ 144 w 1266"/>
                <a:gd name="T15" fmla="*/ 25 h 256"/>
                <a:gd name="T16" fmla="*/ 35 w 1266"/>
                <a:gd name="T17" fmla="*/ 118 h 256"/>
                <a:gd name="T18" fmla="*/ 35 w 1266"/>
                <a:gd name="T19" fmla="*/ 135 h 256"/>
                <a:gd name="T20" fmla="*/ 144 w 1266"/>
                <a:gd name="T21" fmla="*/ 231 h 256"/>
                <a:gd name="T22" fmla="*/ 1266 w 1266"/>
                <a:gd name="T23" fmla="*/ 231 h 256"/>
                <a:gd name="T24" fmla="*/ 1266 w 1266"/>
                <a:gd name="T25" fmla="*/ 256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266" h="256">
                  <a:moveTo>
                    <a:pt x="1266" y="256"/>
                  </a:moveTo>
                  <a:cubicBezTo>
                    <a:pt x="144" y="256"/>
                    <a:pt x="144" y="256"/>
                    <a:pt x="144" y="256"/>
                  </a:cubicBezTo>
                  <a:cubicBezTo>
                    <a:pt x="67" y="256"/>
                    <a:pt x="0" y="203"/>
                    <a:pt x="0" y="135"/>
                  </a:cubicBezTo>
                  <a:cubicBezTo>
                    <a:pt x="0" y="118"/>
                    <a:pt x="0" y="118"/>
                    <a:pt x="0" y="118"/>
                  </a:cubicBezTo>
                  <a:cubicBezTo>
                    <a:pt x="0" y="53"/>
                    <a:pt x="65" y="0"/>
                    <a:pt x="144" y="0"/>
                  </a:cubicBezTo>
                  <a:cubicBezTo>
                    <a:pt x="1266" y="0"/>
                    <a:pt x="1266" y="0"/>
                    <a:pt x="1266" y="0"/>
                  </a:cubicBezTo>
                  <a:cubicBezTo>
                    <a:pt x="1266" y="25"/>
                    <a:pt x="1266" y="25"/>
                    <a:pt x="1266" y="25"/>
                  </a:cubicBezTo>
                  <a:cubicBezTo>
                    <a:pt x="144" y="25"/>
                    <a:pt x="144" y="25"/>
                    <a:pt x="144" y="25"/>
                  </a:cubicBezTo>
                  <a:cubicBezTo>
                    <a:pt x="83" y="25"/>
                    <a:pt x="35" y="68"/>
                    <a:pt x="35" y="118"/>
                  </a:cubicBezTo>
                  <a:cubicBezTo>
                    <a:pt x="35" y="135"/>
                    <a:pt x="35" y="135"/>
                    <a:pt x="35" y="135"/>
                  </a:cubicBezTo>
                  <a:cubicBezTo>
                    <a:pt x="35" y="187"/>
                    <a:pt x="85" y="231"/>
                    <a:pt x="144" y="231"/>
                  </a:cubicBezTo>
                  <a:cubicBezTo>
                    <a:pt x="1266" y="231"/>
                    <a:pt x="1266" y="231"/>
                    <a:pt x="1266" y="231"/>
                  </a:cubicBezTo>
                  <a:lnTo>
                    <a:pt x="1266" y="256"/>
                  </a:lnTo>
                  <a:close/>
                </a:path>
              </a:pathLst>
            </a:custGeom>
            <a:solidFill>
              <a:schemeClr val="accent3">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06" name="Freeform 14"/>
            <p:cNvSpPr/>
            <p:nvPr userDrawn="1"/>
          </p:nvSpPr>
          <p:spPr bwMode="auto">
            <a:xfrm>
              <a:off x="2006601" y="4370388"/>
              <a:ext cx="1289050" cy="279400"/>
            </a:xfrm>
            <a:custGeom>
              <a:gdLst>
                <a:gd name="T0" fmla="*/ 813 w 813"/>
                <a:gd name="T1" fmla="*/ 176 h 176"/>
                <a:gd name="T2" fmla="*/ 95 w 813"/>
                <a:gd name="T3" fmla="*/ 176 h 176"/>
                <a:gd name="T4" fmla="*/ 0 w 813"/>
                <a:gd name="T5" fmla="*/ 89 h 176"/>
                <a:gd name="T6" fmla="*/ 0 w 813"/>
                <a:gd name="T7" fmla="*/ 77 h 176"/>
                <a:gd name="T8" fmla="*/ 95 w 813"/>
                <a:gd name="T9" fmla="*/ 0 h 176"/>
                <a:gd name="T10" fmla="*/ 813 w 813"/>
                <a:gd name="T11" fmla="*/ 0 h 176"/>
                <a:gd name="T12" fmla="*/ 790 w 813"/>
                <a:gd name="T13" fmla="*/ 84 h 176"/>
                <a:gd name="T14" fmla="*/ 813 w 813"/>
                <a:gd name="T15" fmla="*/ 176 h 176"/>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13" h="176">
                  <a:moveTo>
                    <a:pt x="813" y="176"/>
                  </a:moveTo>
                  <a:cubicBezTo>
                    <a:pt x="95" y="176"/>
                    <a:pt x="95" y="176"/>
                    <a:pt x="95" y="176"/>
                  </a:cubicBezTo>
                  <a:cubicBezTo>
                    <a:pt x="44" y="176"/>
                    <a:pt x="0" y="134"/>
                    <a:pt x="0" y="89"/>
                  </a:cubicBezTo>
                  <a:cubicBezTo>
                    <a:pt x="0" y="77"/>
                    <a:pt x="0" y="77"/>
                    <a:pt x="0" y="77"/>
                  </a:cubicBezTo>
                  <a:cubicBezTo>
                    <a:pt x="0" y="32"/>
                    <a:pt x="44" y="0"/>
                    <a:pt x="95" y="0"/>
                  </a:cubicBezTo>
                  <a:cubicBezTo>
                    <a:pt x="813" y="0"/>
                    <a:pt x="813" y="0"/>
                    <a:pt x="813" y="0"/>
                  </a:cubicBezTo>
                  <a:cubicBezTo>
                    <a:pt x="813" y="0"/>
                    <a:pt x="790" y="29"/>
                    <a:pt x="790" y="84"/>
                  </a:cubicBezTo>
                  <a:cubicBezTo>
                    <a:pt x="790" y="147"/>
                    <a:pt x="813" y="176"/>
                    <a:pt x="813" y="176"/>
                  </a:cubicBezTo>
                </a:path>
              </a:pathLst>
            </a:custGeom>
            <a:solidFill>
              <a:schemeClr val="bg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07" name="Freeform 15"/>
            <p:cNvSpPr/>
            <p:nvPr userDrawn="1"/>
          </p:nvSpPr>
          <p:spPr bwMode="auto">
            <a:xfrm>
              <a:off x="2401888" y="4370388"/>
              <a:ext cx="909638" cy="279400"/>
            </a:xfrm>
            <a:custGeom>
              <a:gdLst>
                <a:gd name="T0" fmla="*/ 574 w 574"/>
                <a:gd name="T1" fmla="*/ 176 h 176"/>
                <a:gd name="T2" fmla="*/ 0 w 574"/>
                <a:gd name="T3" fmla="*/ 176 h 176"/>
                <a:gd name="T4" fmla="*/ 0 w 574"/>
                <a:gd name="T5" fmla="*/ 0 h 176"/>
                <a:gd name="T6" fmla="*/ 574 w 574"/>
                <a:gd name="T7" fmla="*/ 0 h 176"/>
                <a:gd name="T8" fmla="*/ 551 w 574"/>
                <a:gd name="T9" fmla="*/ 84 h 176"/>
                <a:gd name="T10" fmla="*/ 574 w 574"/>
                <a:gd name="T11" fmla="*/ 176 h 176"/>
              </a:gdLst>
              <a:cxnLst>
                <a:cxn ang="0">
                  <a:pos x="T0" y="T1"/>
                </a:cxn>
                <a:cxn ang="0">
                  <a:pos x="T2" y="T3"/>
                </a:cxn>
                <a:cxn ang="0">
                  <a:pos x="T4" y="T5"/>
                </a:cxn>
                <a:cxn ang="0">
                  <a:pos x="T6" y="T7"/>
                </a:cxn>
                <a:cxn ang="0">
                  <a:pos x="T8" y="T9"/>
                </a:cxn>
                <a:cxn ang="0">
                  <a:pos x="T10" y="T11"/>
                </a:cxn>
              </a:cxnLst>
              <a:rect l="0" t="0" r="r" b="b"/>
              <a:pathLst>
                <a:path w="574" h="176">
                  <a:moveTo>
                    <a:pt x="574" y="176"/>
                  </a:moveTo>
                  <a:cubicBezTo>
                    <a:pt x="0" y="176"/>
                    <a:pt x="0" y="176"/>
                    <a:pt x="0" y="176"/>
                  </a:cubicBezTo>
                  <a:cubicBezTo>
                    <a:pt x="0" y="0"/>
                    <a:pt x="0" y="0"/>
                    <a:pt x="0" y="0"/>
                  </a:cubicBezTo>
                  <a:cubicBezTo>
                    <a:pt x="574" y="0"/>
                    <a:pt x="574" y="0"/>
                    <a:pt x="574" y="0"/>
                  </a:cubicBezTo>
                  <a:cubicBezTo>
                    <a:pt x="574" y="0"/>
                    <a:pt x="551" y="29"/>
                    <a:pt x="551" y="84"/>
                  </a:cubicBezTo>
                  <a:cubicBezTo>
                    <a:pt x="551" y="147"/>
                    <a:pt x="574" y="176"/>
                    <a:pt x="574" y="176"/>
                  </a:cubicBezTo>
                </a:path>
              </a:pathLst>
            </a:custGeom>
            <a:solidFill>
              <a:schemeClr val="accent2">
                <a:lumMod val="20000"/>
                <a:lumOff val="8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08" name="Freeform 16"/>
            <p:cNvSpPr/>
            <p:nvPr userDrawn="1"/>
          </p:nvSpPr>
          <p:spPr bwMode="auto">
            <a:xfrm>
              <a:off x="2022476" y="4360863"/>
              <a:ext cx="169863" cy="287338"/>
            </a:xfrm>
            <a:custGeom>
              <a:gdLst>
                <a:gd name="T0" fmla="*/ 100 w 107"/>
                <a:gd name="T1" fmla="*/ 181 h 181"/>
                <a:gd name="T2" fmla="*/ 0 w 107"/>
                <a:gd name="T3" fmla="*/ 97 h 181"/>
                <a:gd name="T4" fmla="*/ 0 w 107"/>
                <a:gd name="T5" fmla="*/ 85 h 181"/>
                <a:gd name="T6" fmla="*/ 30 w 107"/>
                <a:gd name="T7" fmla="*/ 24 h 181"/>
                <a:gd name="T8" fmla="*/ 101 w 107"/>
                <a:gd name="T9" fmla="*/ 0 h 181"/>
                <a:gd name="T10" fmla="*/ 107 w 107"/>
                <a:gd name="T11" fmla="*/ 6 h 181"/>
                <a:gd name="T12" fmla="*/ 99 w 107"/>
                <a:gd name="T13" fmla="*/ 13 h 181"/>
                <a:gd name="T14" fmla="*/ 10 w 107"/>
                <a:gd name="T15" fmla="*/ 85 h 181"/>
                <a:gd name="T16" fmla="*/ 10 w 107"/>
                <a:gd name="T17" fmla="*/ 97 h 181"/>
                <a:gd name="T18" fmla="*/ 99 w 107"/>
                <a:gd name="T19" fmla="*/ 169 h 181"/>
                <a:gd name="T20" fmla="*/ 106 w 107"/>
                <a:gd name="T21" fmla="*/ 175 h 181"/>
                <a:gd name="T22" fmla="*/ 100 w 107"/>
                <a:gd name="T23" fmla="*/ 181 h 18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07" h="181">
                  <a:moveTo>
                    <a:pt x="100" y="181"/>
                  </a:moveTo>
                  <a:cubicBezTo>
                    <a:pt x="44" y="181"/>
                    <a:pt x="0" y="144"/>
                    <a:pt x="0" y="97"/>
                  </a:cubicBezTo>
                  <a:cubicBezTo>
                    <a:pt x="0" y="85"/>
                    <a:pt x="0" y="85"/>
                    <a:pt x="0" y="85"/>
                  </a:cubicBezTo>
                  <a:cubicBezTo>
                    <a:pt x="0" y="61"/>
                    <a:pt x="10" y="40"/>
                    <a:pt x="30" y="24"/>
                  </a:cubicBezTo>
                  <a:cubicBezTo>
                    <a:pt x="49" y="9"/>
                    <a:pt x="74" y="0"/>
                    <a:pt x="101" y="0"/>
                  </a:cubicBezTo>
                  <a:cubicBezTo>
                    <a:pt x="104" y="0"/>
                    <a:pt x="107" y="3"/>
                    <a:pt x="107" y="6"/>
                  </a:cubicBezTo>
                  <a:cubicBezTo>
                    <a:pt x="107" y="10"/>
                    <a:pt x="103" y="13"/>
                    <a:pt x="99" y="13"/>
                  </a:cubicBezTo>
                  <a:cubicBezTo>
                    <a:pt x="50" y="13"/>
                    <a:pt x="10" y="44"/>
                    <a:pt x="10" y="85"/>
                  </a:cubicBezTo>
                  <a:cubicBezTo>
                    <a:pt x="10" y="97"/>
                    <a:pt x="10" y="97"/>
                    <a:pt x="10" y="97"/>
                  </a:cubicBezTo>
                  <a:cubicBezTo>
                    <a:pt x="10" y="137"/>
                    <a:pt x="50" y="169"/>
                    <a:pt x="99" y="169"/>
                  </a:cubicBezTo>
                  <a:cubicBezTo>
                    <a:pt x="102" y="169"/>
                    <a:pt x="106" y="171"/>
                    <a:pt x="106" y="175"/>
                  </a:cubicBezTo>
                  <a:cubicBezTo>
                    <a:pt x="106" y="178"/>
                    <a:pt x="104" y="181"/>
                    <a:pt x="100" y="181"/>
                  </a:cubicBezTo>
                </a:path>
              </a:pathLst>
            </a:custGeom>
            <a:solidFill>
              <a:srgbClr val="3C618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09" name="Freeform 17"/>
            <p:cNvSpPr/>
            <p:nvPr userDrawn="1"/>
          </p:nvSpPr>
          <p:spPr bwMode="auto">
            <a:xfrm>
              <a:off x="1990726" y="4346575"/>
              <a:ext cx="1328738" cy="311150"/>
            </a:xfrm>
            <a:custGeom>
              <a:gdLst>
                <a:gd name="T0" fmla="*/ 838 w 838"/>
                <a:gd name="T1" fmla="*/ 196 h 196"/>
                <a:gd name="T2" fmla="*/ 103 w 838"/>
                <a:gd name="T3" fmla="*/ 196 h 196"/>
                <a:gd name="T4" fmla="*/ 0 w 838"/>
                <a:gd name="T5" fmla="*/ 104 h 196"/>
                <a:gd name="T6" fmla="*/ 0 w 838"/>
                <a:gd name="T7" fmla="*/ 92 h 196"/>
                <a:gd name="T8" fmla="*/ 103 w 838"/>
                <a:gd name="T9" fmla="*/ 0 h 196"/>
                <a:gd name="T10" fmla="*/ 838 w 838"/>
                <a:gd name="T11" fmla="*/ 0 h 196"/>
                <a:gd name="T12" fmla="*/ 838 w 838"/>
                <a:gd name="T13" fmla="*/ 20 h 196"/>
                <a:gd name="T14" fmla="*/ 103 w 838"/>
                <a:gd name="T15" fmla="*/ 20 h 196"/>
                <a:gd name="T16" fmla="*/ 20 w 838"/>
                <a:gd name="T17" fmla="*/ 92 h 196"/>
                <a:gd name="T18" fmla="*/ 20 w 838"/>
                <a:gd name="T19" fmla="*/ 104 h 196"/>
                <a:gd name="T20" fmla="*/ 103 w 838"/>
                <a:gd name="T21" fmla="*/ 181 h 196"/>
                <a:gd name="T22" fmla="*/ 838 w 838"/>
                <a:gd name="T23" fmla="*/ 181 h 196"/>
                <a:gd name="T24" fmla="*/ 838 w 838"/>
                <a:gd name="T25" fmla="*/ 196 h 19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838" h="196">
                  <a:moveTo>
                    <a:pt x="838" y="196"/>
                  </a:moveTo>
                  <a:cubicBezTo>
                    <a:pt x="103" y="196"/>
                    <a:pt x="103" y="196"/>
                    <a:pt x="103" y="196"/>
                  </a:cubicBezTo>
                  <a:cubicBezTo>
                    <a:pt x="45" y="196"/>
                    <a:pt x="0" y="155"/>
                    <a:pt x="0" y="104"/>
                  </a:cubicBezTo>
                  <a:cubicBezTo>
                    <a:pt x="0" y="92"/>
                    <a:pt x="0" y="92"/>
                    <a:pt x="0" y="92"/>
                  </a:cubicBezTo>
                  <a:cubicBezTo>
                    <a:pt x="0" y="42"/>
                    <a:pt x="44" y="0"/>
                    <a:pt x="103" y="0"/>
                  </a:cubicBezTo>
                  <a:cubicBezTo>
                    <a:pt x="838" y="0"/>
                    <a:pt x="838" y="0"/>
                    <a:pt x="838" y="0"/>
                  </a:cubicBezTo>
                  <a:cubicBezTo>
                    <a:pt x="838" y="20"/>
                    <a:pt x="838" y="20"/>
                    <a:pt x="838" y="20"/>
                  </a:cubicBezTo>
                  <a:cubicBezTo>
                    <a:pt x="103" y="20"/>
                    <a:pt x="103" y="20"/>
                    <a:pt x="103" y="20"/>
                  </a:cubicBezTo>
                  <a:cubicBezTo>
                    <a:pt x="57" y="20"/>
                    <a:pt x="20" y="54"/>
                    <a:pt x="20" y="92"/>
                  </a:cubicBezTo>
                  <a:cubicBezTo>
                    <a:pt x="20" y="104"/>
                    <a:pt x="20" y="104"/>
                    <a:pt x="20" y="104"/>
                  </a:cubicBezTo>
                  <a:cubicBezTo>
                    <a:pt x="20" y="143"/>
                    <a:pt x="59" y="181"/>
                    <a:pt x="103" y="181"/>
                  </a:cubicBezTo>
                  <a:cubicBezTo>
                    <a:pt x="838" y="181"/>
                    <a:pt x="838" y="181"/>
                    <a:pt x="838" y="181"/>
                  </a:cubicBezTo>
                  <a:lnTo>
                    <a:pt x="838" y="196"/>
                  </a:lnTo>
                  <a:close/>
                </a:path>
              </a:pathLst>
            </a:custGeom>
            <a:solidFill>
              <a:schemeClr val="accent4"/>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10" name="Freeform 18"/>
            <p:cNvSpPr/>
            <p:nvPr userDrawn="1"/>
          </p:nvSpPr>
          <p:spPr bwMode="auto">
            <a:xfrm>
              <a:off x="1841501" y="4873625"/>
              <a:ext cx="1906588" cy="295275"/>
            </a:xfrm>
            <a:custGeom>
              <a:gdLst>
                <a:gd name="T0" fmla="*/ 1202 w 1202"/>
                <a:gd name="T1" fmla="*/ 186 h 186"/>
                <a:gd name="T2" fmla="*/ 91 w 1202"/>
                <a:gd name="T3" fmla="*/ 186 h 186"/>
                <a:gd name="T4" fmla="*/ 0 w 1202"/>
                <a:gd name="T5" fmla="*/ 97 h 186"/>
                <a:gd name="T6" fmla="*/ 0 w 1202"/>
                <a:gd name="T7" fmla="*/ 84 h 186"/>
                <a:gd name="T8" fmla="*/ 91 w 1202"/>
                <a:gd name="T9" fmla="*/ 0 h 186"/>
                <a:gd name="T10" fmla="*/ 1202 w 1202"/>
                <a:gd name="T11" fmla="*/ 0 h 186"/>
                <a:gd name="T12" fmla="*/ 1178 w 1202"/>
                <a:gd name="T13" fmla="*/ 89 h 186"/>
                <a:gd name="T14" fmla="*/ 1202 w 1202"/>
                <a:gd name="T15" fmla="*/ 186 h 186"/>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02" h="186">
                  <a:moveTo>
                    <a:pt x="1202" y="186"/>
                  </a:moveTo>
                  <a:cubicBezTo>
                    <a:pt x="91" y="186"/>
                    <a:pt x="91" y="186"/>
                    <a:pt x="91" y="186"/>
                  </a:cubicBezTo>
                  <a:cubicBezTo>
                    <a:pt x="38" y="186"/>
                    <a:pt x="0" y="143"/>
                    <a:pt x="0" y="97"/>
                  </a:cubicBezTo>
                  <a:cubicBezTo>
                    <a:pt x="0" y="84"/>
                    <a:pt x="0" y="84"/>
                    <a:pt x="0" y="84"/>
                  </a:cubicBezTo>
                  <a:cubicBezTo>
                    <a:pt x="0" y="38"/>
                    <a:pt x="38" y="0"/>
                    <a:pt x="91" y="0"/>
                  </a:cubicBezTo>
                  <a:cubicBezTo>
                    <a:pt x="1202" y="0"/>
                    <a:pt x="1202" y="0"/>
                    <a:pt x="1202" y="0"/>
                  </a:cubicBezTo>
                  <a:cubicBezTo>
                    <a:pt x="1202" y="0"/>
                    <a:pt x="1178" y="32"/>
                    <a:pt x="1178" y="89"/>
                  </a:cubicBezTo>
                  <a:cubicBezTo>
                    <a:pt x="1178" y="154"/>
                    <a:pt x="1202" y="186"/>
                    <a:pt x="1202" y="186"/>
                  </a:cubicBezTo>
                </a:path>
              </a:pathLst>
            </a:custGeom>
            <a:solidFill>
              <a:schemeClr val="bg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11" name="Freeform 19"/>
            <p:cNvSpPr/>
            <p:nvPr userDrawn="1"/>
          </p:nvSpPr>
          <p:spPr bwMode="auto">
            <a:xfrm>
              <a:off x="2460626" y="4879975"/>
              <a:ext cx="1287463" cy="284163"/>
            </a:xfrm>
            <a:custGeom>
              <a:gdLst>
                <a:gd name="T0" fmla="*/ 812 w 812"/>
                <a:gd name="T1" fmla="*/ 0 h 179"/>
                <a:gd name="T2" fmla="*/ 0 w 812"/>
                <a:gd name="T3" fmla="*/ 0 h 179"/>
                <a:gd name="T4" fmla="*/ 0 w 812"/>
                <a:gd name="T5" fmla="*/ 179 h 179"/>
                <a:gd name="T6" fmla="*/ 812 w 812"/>
                <a:gd name="T7" fmla="*/ 179 h 179"/>
                <a:gd name="T8" fmla="*/ 788 w 812"/>
                <a:gd name="T9" fmla="*/ 85 h 179"/>
                <a:gd name="T10" fmla="*/ 812 w 812"/>
                <a:gd name="T11" fmla="*/ 0 h 179"/>
              </a:gdLst>
              <a:cxnLst>
                <a:cxn ang="0">
                  <a:pos x="T0" y="T1"/>
                </a:cxn>
                <a:cxn ang="0">
                  <a:pos x="T2" y="T3"/>
                </a:cxn>
                <a:cxn ang="0">
                  <a:pos x="T4" y="T5"/>
                </a:cxn>
                <a:cxn ang="0">
                  <a:pos x="T6" y="T7"/>
                </a:cxn>
                <a:cxn ang="0">
                  <a:pos x="T8" y="T9"/>
                </a:cxn>
                <a:cxn ang="0">
                  <a:pos x="T10" y="T11"/>
                </a:cxn>
              </a:cxnLst>
              <a:rect l="0" t="0" r="r" b="b"/>
              <a:pathLst>
                <a:path w="812" h="179">
                  <a:moveTo>
                    <a:pt x="812" y="0"/>
                  </a:moveTo>
                  <a:cubicBezTo>
                    <a:pt x="0" y="0"/>
                    <a:pt x="0" y="0"/>
                    <a:pt x="0" y="0"/>
                  </a:cubicBezTo>
                  <a:cubicBezTo>
                    <a:pt x="0" y="179"/>
                    <a:pt x="0" y="179"/>
                    <a:pt x="0" y="179"/>
                  </a:cubicBezTo>
                  <a:cubicBezTo>
                    <a:pt x="812" y="179"/>
                    <a:pt x="812" y="179"/>
                    <a:pt x="812" y="179"/>
                  </a:cubicBezTo>
                  <a:cubicBezTo>
                    <a:pt x="812" y="179"/>
                    <a:pt x="788" y="151"/>
                    <a:pt x="788" y="85"/>
                  </a:cubicBezTo>
                  <a:cubicBezTo>
                    <a:pt x="788" y="29"/>
                    <a:pt x="812" y="0"/>
                    <a:pt x="812" y="0"/>
                  </a:cubicBezTo>
                </a:path>
              </a:pathLst>
            </a:custGeom>
            <a:solidFill>
              <a:schemeClr val="accent2">
                <a:lumMod val="20000"/>
                <a:lumOff val="8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12" name="Freeform 20"/>
            <p:cNvSpPr/>
            <p:nvPr userDrawn="1"/>
          </p:nvSpPr>
          <p:spPr bwMode="auto">
            <a:xfrm>
              <a:off x="1849438" y="4867275"/>
              <a:ext cx="174625" cy="311150"/>
            </a:xfrm>
            <a:custGeom>
              <a:gdLst>
                <a:gd name="T0" fmla="*/ 99 w 110"/>
                <a:gd name="T1" fmla="*/ 196 h 196"/>
                <a:gd name="T2" fmla="*/ 0 w 110"/>
                <a:gd name="T3" fmla="*/ 103 h 196"/>
                <a:gd name="T4" fmla="*/ 0 w 110"/>
                <a:gd name="T5" fmla="*/ 90 h 196"/>
                <a:gd name="T6" fmla="*/ 102 w 110"/>
                <a:gd name="T7" fmla="*/ 0 h 196"/>
                <a:gd name="T8" fmla="*/ 110 w 110"/>
                <a:gd name="T9" fmla="*/ 8 h 196"/>
                <a:gd name="T10" fmla="*/ 99 w 110"/>
                <a:gd name="T11" fmla="*/ 16 h 196"/>
                <a:gd name="T12" fmla="*/ 9 w 110"/>
                <a:gd name="T13" fmla="*/ 90 h 196"/>
                <a:gd name="T14" fmla="*/ 9 w 110"/>
                <a:gd name="T15" fmla="*/ 103 h 196"/>
                <a:gd name="T16" fmla="*/ 95 w 110"/>
                <a:gd name="T17" fmla="*/ 180 h 196"/>
                <a:gd name="T18" fmla="*/ 106 w 110"/>
                <a:gd name="T19" fmla="*/ 188 h 196"/>
                <a:gd name="T20" fmla="*/ 99 w 110"/>
                <a:gd name="T21" fmla="*/ 196 h 19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0" h="196">
                  <a:moveTo>
                    <a:pt x="99" y="196"/>
                  </a:moveTo>
                  <a:cubicBezTo>
                    <a:pt x="43" y="196"/>
                    <a:pt x="0" y="155"/>
                    <a:pt x="0" y="103"/>
                  </a:cubicBezTo>
                  <a:cubicBezTo>
                    <a:pt x="0" y="90"/>
                    <a:pt x="0" y="90"/>
                    <a:pt x="0" y="90"/>
                  </a:cubicBezTo>
                  <a:cubicBezTo>
                    <a:pt x="0" y="40"/>
                    <a:pt x="44" y="0"/>
                    <a:pt x="102" y="0"/>
                  </a:cubicBezTo>
                  <a:cubicBezTo>
                    <a:pt x="107" y="0"/>
                    <a:pt x="110" y="3"/>
                    <a:pt x="110" y="8"/>
                  </a:cubicBezTo>
                  <a:cubicBezTo>
                    <a:pt x="110" y="12"/>
                    <a:pt x="104" y="16"/>
                    <a:pt x="99" y="16"/>
                  </a:cubicBezTo>
                  <a:cubicBezTo>
                    <a:pt x="51" y="16"/>
                    <a:pt x="9" y="49"/>
                    <a:pt x="9" y="90"/>
                  </a:cubicBezTo>
                  <a:cubicBezTo>
                    <a:pt x="9" y="103"/>
                    <a:pt x="9" y="103"/>
                    <a:pt x="9" y="103"/>
                  </a:cubicBezTo>
                  <a:cubicBezTo>
                    <a:pt x="9" y="146"/>
                    <a:pt x="48" y="180"/>
                    <a:pt x="95" y="180"/>
                  </a:cubicBezTo>
                  <a:cubicBezTo>
                    <a:pt x="100" y="180"/>
                    <a:pt x="106" y="184"/>
                    <a:pt x="106" y="188"/>
                  </a:cubicBezTo>
                  <a:cubicBezTo>
                    <a:pt x="106" y="193"/>
                    <a:pt x="104" y="196"/>
                    <a:pt x="99" y="196"/>
                  </a:cubicBezTo>
                </a:path>
              </a:pathLst>
            </a:custGeom>
            <a:solidFill>
              <a:schemeClr val="accent2">
                <a:lumMod val="60000"/>
                <a:lumOff val="4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13" name="Freeform 21"/>
            <p:cNvSpPr/>
            <p:nvPr userDrawn="1"/>
          </p:nvSpPr>
          <p:spPr bwMode="auto">
            <a:xfrm>
              <a:off x="1809751" y="4865688"/>
              <a:ext cx="1976438" cy="319088"/>
            </a:xfrm>
            <a:custGeom>
              <a:gdLst>
                <a:gd name="T0" fmla="*/ 1246 w 1246"/>
                <a:gd name="T1" fmla="*/ 201 h 201"/>
                <a:gd name="T2" fmla="*/ 108 w 1246"/>
                <a:gd name="T3" fmla="*/ 201 h 201"/>
                <a:gd name="T4" fmla="*/ 0 w 1246"/>
                <a:gd name="T5" fmla="*/ 102 h 201"/>
                <a:gd name="T6" fmla="*/ 0 w 1246"/>
                <a:gd name="T7" fmla="*/ 89 h 201"/>
                <a:gd name="T8" fmla="*/ 108 w 1246"/>
                <a:gd name="T9" fmla="*/ 0 h 201"/>
                <a:gd name="T10" fmla="*/ 1246 w 1246"/>
                <a:gd name="T11" fmla="*/ 0 h 201"/>
                <a:gd name="T12" fmla="*/ 1246 w 1246"/>
                <a:gd name="T13" fmla="*/ 20 h 201"/>
                <a:gd name="T14" fmla="*/ 108 w 1246"/>
                <a:gd name="T15" fmla="*/ 20 h 201"/>
                <a:gd name="T16" fmla="*/ 25 w 1246"/>
                <a:gd name="T17" fmla="*/ 89 h 201"/>
                <a:gd name="T18" fmla="*/ 25 w 1246"/>
                <a:gd name="T19" fmla="*/ 102 h 201"/>
                <a:gd name="T20" fmla="*/ 108 w 1246"/>
                <a:gd name="T21" fmla="*/ 186 h 201"/>
                <a:gd name="T22" fmla="*/ 1246 w 1246"/>
                <a:gd name="T23" fmla="*/ 186 h 201"/>
                <a:gd name="T24" fmla="*/ 1246 w 1246"/>
                <a:gd name="T25" fmla="*/ 201 h 2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246" h="201">
                  <a:moveTo>
                    <a:pt x="1246" y="201"/>
                  </a:moveTo>
                  <a:cubicBezTo>
                    <a:pt x="108" y="201"/>
                    <a:pt x="108" y="201"/>
                    <a:pt x="108" y="201"/>
                  </a:cubicBezTo>
                  <a:cubicBezTo>
                    <a:pt x="51" y="201"/>
                    <a:pt x="0" y="154"/>
                    <a:pt x="0" y="102"/>
                  </a:cubicBezTo>
                  <a:cubicBezTo>
                    <a:pt x="0" y="89"/>
                    <a:pt x="0" y="89"/>
                    <a:pt x="0" y="89"/>
                  </a:cubicBezTo>
                  <a:cubicBezTo>
                    <a:pt x="0" y="39"/>
                    <a:pt x="48" y="0"/>
                    <a:pt x="108" y="0"/>
                  </a:cubicBezTo>
                  <a:cubicBezTo>
                    <a:pt x="1246" y="0"/>
                    <a:pt x="1246" y="0"/>
                    <a:pt x="1246" y="0"/>
                  </a:cubicBezTo>
                  <a:cubicBezTo>
                    <a:pt x="1246" y="20"/>
                    <a:pt x="1246" y="20"/>
                    <a:pt x="1246" y="20"/>
                  </a:cubicBezTo>
                  <a:cubicBezTo>
                    <a:pt x="108" y="20"/>
                    <a:pt x="108" y="20"/>
                    <a:pt x="108" y="20"/>
                  </a:cubicBezTo>
                  <a:cubicBezTo>
                    <a:pt x="73" y="20"/>
                    <a:pt x="25" y="63"/>
                    <a:pt x="25" y="89"/>
                  </a:cubicBezTo>
                  <a:cubicBezTo>
                    <a:pt x="25" y="102"/>
                    <a:pt x="25" y="102"/>
                    <a:pt x="25" y="102"/>
                  </a:cubicBezTo>
                  <a:cubicBezTo>
                    <a:pt x="25" y="144"/>
                    <a:pt x="62" y="186"/>
                    <a:pt x="108" y="186"/>
                  </a:cubicBezTo>
                  <a:cubicBezTo>
                    <a:pt x="1246" y="186"/>
                    <a:pt x="1246" y="186"/>
                    <a:pt x="1246" y="186"/>
                  </a:cubicBezTo>
                  <a:lnTo>
                    <a:pt x="1246" y="201"/>
                  </a:lnTo>
                  <a:close/>
                </a:path>
              </a:pathLst>
            </a:custGeom>
            <a:solidFill>
              <a:schemeClr val="accent3"/>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14" name="Freeform 22"/>
            <p:cNvSpPr/>
            <p:nvPr userDrawn="1"/>
          </p:nvSpPr>
          <p:spPr bwMode="auto">
            <a:xfrm>
              <a:off x="2058988" y="5487988"/>
              <a:ext cx="596900" cy="255588"/>
            </a:xfrm>
            <a:custGeom>
              <a:gdLst>
                <a:gd name="T0" fmla="*/ 0 w 376"/>
                <a:gd name="T1" fmla="*/ 161 h 161"/>
                <a:gd name="T2" fmla="*/ 294 w 376"/>
                <a:gd name="T3" fmla="*/ 161 h 161"/>
                <a:gd name="T4" fmla="*/ 376 w 376"/>
                <a:gd name="T5" fmla="*/ 83 h 161"/>
                <a:gd name="T6" fmla="*/ 376 w 376"/>
                <a:gd name="T7" fmla="*/ 72 h 161"/>
                <a:gd name="T8" fmla="*/ 294 w 376"/>
                <a:gd name="T9" fmla="*/ 0 h 161"/>
                <a:gd name="T10" fmla="*/ 0 w 376"/>
                <a:gd name="T11" fmla="*/ 0 h 161"/>
                <a:gd name="T12" fmla="*/ 21 w 376"/>
                <a:gd name="T13" fmla="*/ 77 h 161"/>
                <a:gd name="T14" fmla="*/ 0 w 376"/>
                <a:gd name="T15" fmla="*/ 161 h 16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76" h="161">
                  <a:moveTo>
                    <a:pt x="0" y="161"/>
                  </a:moveTo>
                  <a:cubicBezTo>
                    <a:pt x="294" y="161"/>
                    <a:pt x="294" y="161"/>
                    <a:pt x="294" y="161"/>
                  </a:cubicBezTo>
                  <a:cubicBezTo>
                    <a:pt x="342" y="161"/>
                    <a:pt x="376" y="125"/>
                    <a:pt x="376" y="83"/>
                  </a:cubicBezTo>
                  <a:cubicBezTo>
                    <a:pt x="376" y="72"/>
                    <a:pt x="376" y="72"/>
                    <a:pt x="376" y="72"/>
                  </a:cubicBezTo>
                  <a:cubicBezTo>
                    <a:pt x="376" y="30"/>
                    <a:pt x="342" y="0"/>
                    <a:pt x="294" y="0"/>
                  </a:cubicBezTo>
                  <a:cubicBezTo>
                    <a:pt x="0" y="0"/>
                    <a:pt x="0" y="0"/>
                    <a:pt x="0" y="0"/>
                  </a:cubicBezTo>
                  <a:cubicBezTo>
                    <a:pt x="0" y="0"/>
                    <a:pt x="21" y="26"/>
                    <a:pt x="21" y="77"/>
                  </a:cubicBezTo>
                  <a:cubicBezTo>
                    <a:pt x="21" y="135"/>
                    <a:pt x="0" y="161"/>
                    <a:pt x="0" y="161"/>
                  </a:cubicBezTo>
                </a:path>
              </a:pathLst>
            </a:custGeom>
            <a:solidFill>
              <a:srgbClr val="FBFCF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15" name="Freeform 23"/>
            <p:cNvSpPr/>
            <p:nvPr userDrawn="1"/>
          </p:nvSpPr>
          <p:spPr bwMode="auto">
            <a:xfrm>
              <a:off x="2517776" y="5473700"/>
              <a:ext cx="98425" cy="274638"/>
            </a:xfrm>
            <a:custGeom>
              <a:gdLst>
                <a:gd name="T0" fmla="*/ 7 w 62"/>
                <a:gd name="T1" fmla="*/ 173 h 173"/>
                <a:gd name="T2" fmla="*/ 2 w 62"/>
                <a:gd name="T3" fmla="*/ 170 h 173"/>
                <a:gd name="T4" fmla="*/ 4 w 62"/>
                <a:gd name="T5" fmla="*/ 162 h 173"/>
                <a:gd name="T6" fmla="*/ 48 w 62"/>
                <a:gd name="T7" fmla="*/ 83 h 173"/>
                <a:gd name="T8" fmla="*/ 4 w 62"/>
                <a:gd name="T9" fmla="*/ 11 h 173"/>
                <a:gd name="T10" fmla="*/ 2 w 62"/>
                <a:gd name="T11" fmla="*/ 3 h 173"/>
                <a:gd name="T12" fmla="*/ 11 w 62"/>
                <a:gd name="T13" fmla="*/ 1 h 173"/>
                <a:gd name="T14" fmla="*/ 62 w 62"/>
                <a:gd name="T15" fmla="*/ 83 h 173"/>
                <a:gd name="T16" fmla="*/ 11 w 62"/>
                <a:gd name="T17" fmla="*/ 172 h 173"/>
                <a:gd name="T18" fmla="*/ 7 w 62"/>
                <a:gd name="T19" fmla="*/ 173 h 1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2" h="173">
                  <a:moveTo>
                    <a:pt x="7" y="173"/>
                  </a:moveTo>
                  <a:cubicBezTo>
                    <a:pt x="5" y="173"/>
                    <a:pt x="3" y="172"/>
                    <a:pt x="2" y="170"/>
                  </a:cubicBezTo>
                  <a:cubicBezTo>
                    <a:pt x="0" y="168"/>
                    <a:pt x="1" y="164"/>
                    <a:pt x="4" y="162"/>
                  </a:cubicBezTo>
                  <a:cubicBezTo>
                    <a:pt x="19" y="154"/>
                    <a:pt x="48" y="158"/>
                    <a:pt x="48" y="83"/>
                  </a:cubicBezTo>
                  <a:cubicBezTo>
                    <a:pt x="48" y="36"/>
                    <a:pt x="4" y="11"/>
                    <a:pt x="4" y="11"/>
                  </a:cubicBezTo>
                  <a:cubicBezTo>
                    <a:pt x="1" y="9"/>
                    <a:pt x="0" y="6"/>
                    <a:pt x="2" y="3"/>
                  </a:cubicBezTo>
                  <a:cubicBezTo>
                    <a:pt x="4" y="0"/>
                    <a:pt x="8" y="0"/>
                    <a:pt x="11" y="1"/>
                  </a:cubicBezTo>
                  <a:cubicBezTo>
                    <a:pt x="13" y="2"/>
                    <a:pt x="62" y="30"/>
                    <a:pt x="62" y="83"/>
                  </a:cubicBezTo>
                  <a:cubicBezTo>
                    <a:pt x="62" y="144"/>
                    <a:pt x="13" y="171"/>
                    <a:pt x="11" y="172"/>
                  </a:cubicBezTo>
                  <a:cubicBezTo>
                    <a:pt x="10" y="173"/>
                    <a:pt x="8" y="173"/>
                    <a:pt x="7" y="173"/>
                  </a:cubicBezTo>
                </a:path>
              </a:pathLst>
            </a:custGeom>
            <a:solidFill>
              <a:schemeClr val="accent2">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16" name="Freeform 24"/>
            <p:cNvSpPr/>
            <p:nvPr userDrawn="1"/>
          </p:nvSpPr>
          <p:spPr bwMode="auto">
            <a:xfrm>
              <a:off x="2030413" y="5480050"/>
              <a:ext cx="1382713" cy="279400"/>
            </a:xfrm>
            <a:custGeom>
              <a:gdLst>
                <a:gd name="T0" fmla="*/ 778 w 872"/>
                <a:gd name="T1" fmla="*/ 0 h 176"/>
                <a:gd name="T2" fmla="*/ 0 w 872"/>
                <a:gd name="T3" fmla="*/ 0 h 176"/>
                <a:gd name="T4" fmla="*/ 0 w 872"/>
                <a:gd name="T5" fmla="*/ 10 h 176"/>
                <a:gd name="T6" fmla="*/ 336 w 872"/>
                <a:gd name="T7" fmla="*/ 10 h 176"/>
                <a:gd name="T8" fmla="*/ 367 w 872"/>
                <a:gd name="T9" fmla="*/ 77 h 176"/>
                <a:gd name="T10" fmla="*/ 330 w 872"/>
                <a:gd name="T11" fmla="*/ 156 h 176"/>
                <a:gd name="T12" fmla="*/ 0 w 872"/>
                <a:gd name="T13" fmla="*/ 156 h 176"/>
                <a:gd name="T14" fmla="*/ 0 w 872"/>
                <a:gd name="T15" fmla="*/ 176 h 176"/>
                <a:gd name="T16" fmla="*/ 778 w 872"/>
                <a:gd name="T17" fmla="*/ 176 h 176"/>
                <a:gd name="T18" fmla="*/ 872 w 872"/>
                <a:gd name="T19" fmla="*/ 86 h 176"/>
                <a:gd name="T20" fmla="*/ 872 w 872"/>
                <a:gd name="T21" fmla="*/ 75 h 176"/>
                <a:gd name="T22" fmla="*/ 778 w 872"/>
                <a:gd name="T23" fmla="*/ 0 h 1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872" h="176">
                  <a:moveTo>
                    <a:pt x="778" y="0"/>
                  </a:moveTo>
                  <a:cubicBezTo>
                    <a:pt x="0" y="0"/>
                    <a:pt x="0" y="0"/>
                    <a:pt x="0" y="0"/>
                  </a:cubicBezTo>
                  <a:cubicBezTo>
                    <a:pt x="0" y="10"/>
                    <a:pt x="0" y="10"/>
                    <a:pt x="0" y="10"/>
                  </a:cubicBezTo>
                  <a:cubicBezTo>
                    <a:pt x="336" y="10"/>
                    <a:pt x="336" y="10"/>
                    <a:pt x="336" y="10"/>
                  </a:cubicBezTo>
                  <a:cubicBezTo>
                    <a:pt x="349" y="25"/>
                    <a:pt x="367" y="46"/>
                    <a:pt x="367" y="77"/>
                  </a:cubicBezTo>
                  <a:cubicBezTo>
                    <a:pt x="367" y="118"/>
                    <a:pt x="344" y="146"/>
                    <a:pt x="330" y="156"/>
                  </a:cubicBezTo>
                  <a:cubicBezTo>
                    <a:pt x="0" y="156"/>
                    <a:pt x="0" y="156"/>
                    <a:pt x="0" y="156"/>
                  </a:cubicBezTo>
                  <a:cubicBezTo>
                    <a:pt x="0" y="176"/>
                    <a:pt x="0" y="176"/>
                    <a:pt x="0" y="176"/>
                  </a:cubicBezTo>
                  <a:cubicBezTo>
                    <a:pt x="778" y="176"/>
                    <a:pt x="778" y="176"/>
                    <a:pt x="778" y="176"/>
                  </a:cubicBezTo>
                  <a:cubicBezTo>
                    <a:pt x="829" y="176"/>
                    <a:pt x="872" y="144"/>
                    <a:pt x="872" y="86"/>
                  </a:cubicBezTo>
                  <a:cubicBezTo>
                    <a:pt x="872" y="75"/>
                    <a:pt x="872" y="75"/>
                    <a:pt x="872" y="75"/>
                  </a:cubicBezTo>
                  <a:cubicBezTo>
                    <a:pt x="872" y="29"/>
                    <a:pt x="832" y="0"/>
                    <a:pt x="778" y="0"/>
                  </a:cubicBezTo>
                </a:path>
              </a:pathLst>
            </a:custGeom>
            <a:solidFill>
              <a:schemeClr val="accent3"/>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17" name="Freeform 25"/>
            <p:cNvSpPr/>
            <p:nvPr userDrawn="1"/>
          </p:nvSpPr>
          <p:spPr bwMode="auto">
            <a:xfrm>
              <a:off x="2752726" y="5480050"/>
              <a:ext cx="120650" cy="279400"/>
            </a:xfrm>
            <a:custGeom>
              <a:gdLst>
                <a:gd name="T0" fmla="*/ 76 w 76"/>
                <a:gd name="T1" fmla="*/ 89 h 176"/>
                <a:gd name="T2" fmla="*/ 50 w 76"/>
                <a:gd name="T3" fmla="*/ 0 h 176"/>
                <a:gd name="T4" fmla="*/ 0 w 76"/>
                <a:gd name="T5" fmla="*/ 0 h 176"/>
                <a:gd name="T6" fmla="*/ 26 w 76"/>
                <a:gd name="T7" fmla="*/ 89 h 176"/>
                <a:gd name="T8" fmla="*/ 0 w 76"/>
                <a:gd name="T9" fmla="*/ 176 h 176"/>
                <a:gd name="T10" fmla="*/ 50 w 76"/>
                <a:gd name="T11" fmla="*/ 176 h 176"/>
                <a:gd name="T12" fmla="*/ 76 w 76"/>
                <a:gd name="T13" fmla="*/ 89 h 176"/>
              </a:gdLst>
              <a:cxnLst>
                <a:cxn ang="0">
                  <a:pos x="T0" y="T1"/>
                </a:cxn>
                <a:cxn ang="0">
                  <a:pos x="T2" y="T3"/>
                </a:cxn>
                <a:cxn ang="0">
                  <a:pos x="T4" y="T5"/>
                </a:cxn>
                <a:cxn ang="0">
                  <a:pos x="T6" y="T7"/>
                </a:cxn>
                <a:cxn ang="0">
                  <a:pos x="T8" y="T9"/>
                </a:cxn>
                <a:cxn ang="0">
                  <a:pos x="T10" y="T11"/>
                </a:cxn>
                <a:cxn ang="0">
                  <a:pos x="T12" y="T13"/>
                </a:cxn>
              </a:cxnLst>
              <a:rect l="0" t="0" r="r" b="b"/>
              <a:pathLst>
                <a:path w="76" h="176">
                  <a:moveTo>
                    <a:pt x="76" y="89"/>
                  </a:moveTo>
                  <a:cubicBezTo>
                    <a:pt x="76" y="38"/>
                    <a:pt x="50" y="0"/>
                    <a:pt x="50" y="0"/>
                  </a:cubicBezTo>
                  <a:cubicBezTo>
                    <a:pt x="0" y="0"/>
                    <a:pt x="0" y="0"/>
                    <a:pt x="0" y="0"/>
                  </a:cubicBezTo>
                  <a:cubicBezTo>
                    <a:pt x="0" y="0"/>
                    <a:pt x="26" y="38"/>
                    <a:pt x="26" y="89"/>
                  </a:cubicBezTo>
                  <a:cubicBezTo>
                    <a:pt x="26" y="147"/>
                    <a:pt x="0" y="176"/>
                    <a:pt x="0" y="176"/>
                  </a:cubicBezTo>
                  <a:cubicBezTo>
                    <a:pt x="50" y="176"/>
                    <a:pt x="50" y="176"/>
                    <a:pt x="50" y="176"/>
                  </a:cubicBezTo>
                  <a:cubicBezTo>
                    <a:pt x="50" y="176"/>
                    <a:pt x="76" y="147"/>
                    <a:pt x="76" y="89"/>
                  </a:cubicBezTo>
                </a:path>
              </a:pathLst>
            </a:custGeom>
            <a:solidFill>
              <a:schemeClr val="accent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18" name="Freeform 26"/>
            <p:cNvSpPr/>
            <p:nvPr userDrawn="1"/>
          </p:nvSpPr>
          <p:spPr bwMode="auto">
            <a:xfrm>
              <a:off x="3128963" y="5480050"/>
              <a:ext cx="122238" cy="279400"/>
            </a:xfrm>
            <a:custGeom>
              <a:gdLst>
                <a:gd name="T0" fmla="*/ 77 w 77"/>
                <a:gd name="T1" fmla="*/ 89 h 176"/>
                <a:gd name="T2" fmla="*/ 50 w 77"/>
                <a:gd name="T3" fmla="*/ 0 h 176"/>
                <a:gd name="T4" fmla="*/ 0 w 77"/>
                <a:gd name="T5" fmla="*/ 0 h 176"/>
                <a:gd name="T6" fmla="*/ 26 w 77"/>
                <a:gd name="T7" fmla="*/ 89 h 176"/>
                <a:gd name="T8" fmla="*/ 0 w 77"/>
                <a:gd name="T9" fmla="*/ 176 h 176"/>
                <a:gd name="T10" fmla="*/ 50 w 77"/>
                <a:gd name="T11" fmla="*/ 176 h 176"/>
                <a:gd name="T12" fmla="*/ 77 w 77"/>
                <a:gd name="T13" fmla="*/ 89 h 176"/>
              </a:gdLst>
              <a:cxnLst>
                <a:cxn ang="0">
                  <a:pos x="T0" y="T1"/>
                </a:cxn>
                <a:cxn ang="0">
                  <a:pos x="T2" y="T3"/>
                </a:cxn>
                <a:cxn ang="0">
                  <a:pos x="T4" y="T5"/>
                </a:cxn>
                <a:cxn ang="0">
                  <a:pos x="T6" y="T7"/>
                </a:cxn>
                <a:cxn ang="0">
                  <a:pos x="T8" y="T9"/>
                </a:cxn>
                <a:cxn ang="0">
                  <a:pos x="T10" y="T11"/>
                </a:cxn>
                <a:cxn ang="0">
                  <a:pos x="T12" y="T13"/>
                </a:cxn>
              </a:cxnLst>
              <a:rect l="0" t="0" r="r" b="b"/>
              <a:pathLst>
                <a:path w="77" h="176">
                  <a:moveTo>
                    <a:pt x="77" y="89"/>
                  </a:moveTo>
                  <a:cubicBezTo>
                    <a:pt x="77" y="38"/>
                    <a:pt x="50" y="0"/>
                    <a:pt x="50" y="0"/>
                  </a:cubicBezTo>
                  <a:cubicBezTo>
                    <a:pt x="0" y="0"/>
                    <a:pt x="0" y="0"/>
                    <a:pt x="0" y="0"/>
                  </a:cubicBezTo>
                  <a:cubicBezTo>
                    <a:pt x="0" y="0"/>
                    <a:pt x="26" y="38"/>
                    <a:pt x="26" y="89"/>
                  </a:cubicBezTo>
                  <a:cubicBezTo>
                    <a:pt x="26" y="147"/>
                    <a:pt x="0" y="176"/>
                    <a:pt x="0" y="176"/>
                  </a:cubicBezTo>
                  <a:cubicBezTo>
                    <a:pt x="50" y="176"/>
                    <a:pt x="50" y="176"/>
                    <a:pt x="50" y="176"/>
                  </a:cubicBezTo>
                  <a:cubicBezTo>
                    <a:pt x="50" y="176"/>
                    <a:pt x="77" y="147"/>
                    <a:pt x="77" y="89"/>
                  </a:cubicBezTo>
                </a:path>
              </a:pathLst>
            </a:custGeom>
            <a:solidFill>
              <a:schemeClr val="accent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19" name="Freeform 27"/>
            <p:cNvSpPr/>
            <p:nvPr userDrawn="1"/>
          </p:nvSpPr>
          <p:spPr bwMode="auto">
            <a:xfrm>
              <a:off x="2663826" y="3979863"/>
              <a:ext cx="573088" cy="174625"/>
            </a:xfrm>
            <a:custGeom>
              <a:gdLst>
                <a:gd name="T0" fmla="*/ 362 w 362"/>
                <a:gd name="T1" fmla="*/ 110 h 110"/>
                <a:gd name="T2" fmla="*/ 63 w 362"/>
                <a:gd name="T3" fmla="*/ 110 h 110"/>
                <a:gd name="T4" fmla="*/ 0 w 362"/>
                <a:gd name="T5" fmla="*/ 56 h 110"/>
                <a:gd name="T6" fmla="*/ 0 w 362"/>
                <a:gd name="T7" fmla="*/ 49 h 110"/>
                <a:gd name="T8" fmla="*/ 63 w 362"/>
                <a:gd name="T9" fmla="*/ 0 h 110"/>
                <a:gd name="T10" fmla="*/ 362 w 362"/>
                <a:gd name="T11" fmla="*/ 0 h 110"/>
                <a:gd name="T12" fmla="*/ 347 w 362"/>
                <a:gd name="T13" fmla="*/ 53 h 110"/>
                <a:gd name="T14" fmla="*/ 362 w 362"/>
                <a:gd name="T15" fmla="*/ 110 h 110"/>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62" h="110">
                  <a:moveTo>
                    <a:pt x="362" y="110"/>
                  </a:moveTo>
                  <a:cubicBezTo>
                    <a:pt x="63" y="110"/>
                    <a:pt x="63" y="110"/>
                    <a:pt x="63" y="110"/>
                  </a:cubicBezTo>
                  <a:cubicBezTo>
                    <a:pt x="31" y="110"/>
                    <a:pt x="0" y="84"/>
                    <a:pt x="0" y="56"/>
                  </a:cubicBezTo>
                  <a:cubicBezTo>
                    <a:pt x="0" y="49"/>
                    <a:pt x="0" y="49"/>
                    <a:pt x="0" y="49"/>
                  </a:cubicBezTo>
                  <a:cubicBezTo>
                    <a:pt x="0" y="21"/>
                    <a:pt x="31" y="0"/>
                    <a:pt x="63" y="0"/>
                  </a:cubicBezTo>
                  <a:cubicBezTo>
                    <a:pt x="362" y="0"/>
                    <a:pt x="362" y="0"/>
                    <a:pt x="362" y="0"/>
                  </a:cubicBezTo>
                  <a:cubicBezTo>
                    <a:pt x="362" y="0"/>
                    <a:pt x="347" y="18"/>
                    <a:pt x="347" y="53"/>
                  </a:cubicBezTo>
                  <a:cubicBezTo>
                    <a:pt x="347" y="92"/>
                    <a:pt x="362" y="110"/>
                    <a:pt x="362" y="110"/>
                  </a:cubicBezTo>
                </a:path>
              </a:pathLst>
            </a:custGeom>
            <a:solidFill>
              <a:schemeClr val="bg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20" name="Freeform 28"/>
            <p:cNvSpPr/>
            <p:nvPr userDrawn="1"/>
          </p:nvSpPr>
          <p:spPr bwMode="auto">
            <a:xfrm>
              <a:off x="2173288" y="3979863"/>
              <a:ext cx="582613" cy="166688"/>
            </a:xfrm>
            <a:custGeom>
              <a:gdLst>
                <a:gd name="T0" fmla="*/ 367 w 367"/>
                <a:gd name="T1" fmla="*/ 105 h 105"/>
                <a:gd name="T2" fmla="*/ 59 w 367"/>
                <a:gd name="T3" fmla="*/ 105 h 105"/>
                <a:gd name="T4" fmla="*/ 0 w 367"/>
                <a:gd name="T5" fmla="*/ 55 h 105"/>
                <a:gd name="T6" fmla="*/ 0 w 367"/>
                <a:gd name="T7" fmla="*/ 47 h 105"/>
                <a:gd name="T8" fmla="*/ 59 w 367"/>
                <a:gd name="T9" fmla="*/ 0 h 105"/>
                <a:gd name="T10" fmla="*/ 367 w 367"/>
                <a:gd name="T11" fmla="*/ 0 h 105"/>
                <a:gd name="T12" fmla="*/ 335 w 367"/>
                <a:gd name="T13" fmla="*/ 50 h 105"/>
                <a:gd name="T14" fmla="*/ 367 w 367"/>
                <a:gd name="T15" fmla="*/ 105 h 105"/>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67" h="105">
                  <a:moveTo>
                    <a:pt x="367" y="105"/>
                  </a:moveTo>
                  <a:cubicBezTo>
                    <a:pt x="59" y="105"/>
                    <a:pt x="59" y="105"/>
                    <a:pt x="59" y="105"/>
                  </a:cubicBezTo>
                  <a:cubicBezTo>
                    <a:pt x="27" y="105"/>
                    <a:pt x="0" y="83"/>
                    <a:pt x="0" y="55"/>
                  </a:cubicBezTo>
                  <a:cubicBezTo>
                    <a:pt x="0" y="47"/>
                    <a:pt x="0" y="47"/>
                    <a:pt x="0" y="47"/>
                  </a:cubicBezTo>
                  <a:cubicBezTo>
                    <a:pt x="0" y="19"/>
                    <a:pt x="27" y="0"/>
                    <a:pt x="59" y="0"/>
                  </a:cubicBezTo>
                  <a:cubicBezTo>
                    <a:pt x="367" y="0"/>
                    <a:pt x="367" y="0"/>
                    <a:pt x="367" y="0"/>
                  </a:cubicBezTo>
                  <a:cubicBezTo>
                    <a:pt x="367" y="0"/>
                    <a:pt x="335" y="16"/>
                    <a:pt x="335" y="50"/>
                  </a:cubicBezTo>
                  <a:cubicBezTo>
                    <a:pt x="335" y="89"/>
                    <a:pt x="367" y="105"/>
                    <a:pt x="367" y="105"/>
                  </a:cubicBezTo>
                </a:path>
              </a:pathLst>
            </a:custGeom>
            <a:solidFill>
              <a:schemeClr val="accent4"/>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21" name="Freeform 29"/>
            <p:cNvSpPr/>
            <p:nvPr userDrawn="1"/>
          </p:nvSpPr>
          <p:spPr bwMode="auto">
            <a:xfrm>
              <a:off x="2703513" y="3971925"/>
              <a:ext cx="66675" cy="184150"/>
            </a:xfrm>
            <a:custGeom>
              <a:gdLst>
                <a:gd name="T0" fmla="*/ 37 w 42"/>
                <a:gd name="T1" fmla="*/ 116 h 116"/>
                <a:gd name="T2" fmla="*/ 41 w 42"/>
                <a:gd name="T3" fmla="*/ 114 h 116"/>
                <a:gd name="T4" fmla="*/ 39 w 42"/>
                <a:gd name="T5" fmla="*/ 109 h 116"/>
                <a:gd name="T6" fmla="*/ 9 w 42"/>
                <a:gd name="T7" fmla="*/ 55 h 116"/>
                <a:gd name="T8" fmla="*/ 39 w 42"/>
                <a:gd name="T9" fmla="*/ 7 h 116"/>
                <a:gd name="T10" fmla="*/ 41 w 42"/>
                <a:gd name="T11" fmla="*/ 2 h 116"/>
                <a:gd name="T12" fmla="*/ 34 w 42"/>
                <a:gd name="T13" fmla="*/ 1 h 116"/>
                <a:gd name="T14" fmla="*/ 0 w 42"/>
                <a:gd name="T15" fmla="*/ 55 h 116"/>
                <a:gd name="T16" fmla="*/ 34 w 42"/>
                <a:gd name="T17" fmla="*/ 115 h 116"/>
                <a:gd name="T18" fmla="*/ 37 w 42"/>
                <a:gd name="T19" fmla="*/ 116 h 11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2" h="115">
                  <a:moveTo>
                    <a:pt x="37" y="116"/>
                  </a:moveTo>
                  <a:cubicBezTo>
                    <a:pt x="38" y="116"/>
                    <a:pt x="40" y="115"/>
                    <a:pt x="41" y="114"/>
                  </a:cubicBezTo>
                  <a:cubicBezTo>
                    <a:pt x="42" y="112"/>
                    <a:pt x="41" y="110"/>
                    <a:pt x="39" y="109"/>
                  </a:cubicBezTo>
                  <a:cubicBezTo>
                    <a:pt x="38" y="108"/>
                    <a:pt x="9" y="92"/>
                    <a:pt x="9" y="55"/>
                  </a:cubicBezTo>
                  <a:cubicBezTo>
                    <a:pt x="9" y="24"/>
                    <a:pt x="39" y="7"/>
                    <a:pt x="39" y="7"/>
                  </a:cubicBezTo>
                  <a:cubicBezTo>
                    <a:pt x="41" y="6"/>
                    <a:pt x="42" y="3"/>
                    <a:pt x="41" y="2"/>
                  </a:cubicBezTo>
                  <a:cubicBezTo>
                    <a:pt x="39" y="0"/>
                    <a:pt x="36" y="0"/>
                    <a:pt x="34" y="1"/>
                  </a:cubicBezTo>
                  <a:cubicBezTo>
                    <a:pt x="32" y="1"/>
                    <a:pt x="0" y="19"/>
                    <a:pt x="0" y="55"/>
                  </a:cubicBezTo>
                  <a:cubicBezTo>
                    <a:pt x="0" y="96"/>
                    <a:pt x="33" y="115"/>
                    <a:pt x="34" y="115"/>
                  </a:cubicBezTo>
                  <a:cubicBezTo>
                    <a:pt x="35" y="116"/>
                    <a:pt x="36" y="116"/>
                    <a:pt x="37" y="116"/>
                  </a:cubicBezTo>
                </a:path>
              </a:pathLst>
            </a:custGeom>
            <a:solidFill>
              <a:schemeClr val="accent4">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22" name="Freeform 30"/>
            <p:cNvSpPr/>
            <p:nvPr userDrawn="1"/>
          </p:nvSpPr>
          <p:spPr bwMode="auto">
            <a:xfrm>
              <a:off x="2165351" y="3971925"/>
              <a:ext cx="1090613" cy="190500"/>
            </a:xfrm>
            <a:custGeom>
              <a:gdLst>
                <a:gd name="T0" fmla="*/ 64 w 688"/>
                <a:gd name="T1" fmla="*/ 120 h 120"/>
                <a:gd name="T2" fmla="*/ 688 w 688"/>
                <a:gd name="T3" fmla="*/ 120 h 120"/>
                <a:gd name="T4" fmla="*/ 688 w 688"/>
                <a:gd name="T5" fmla="*/ 110 h 120"/>
                <a:gd name="T6" fmla="*/ 64 w 688"/>
                <a:gd name="T7" fmla="*/ 110 h 120"/>
                <a:gd name="T8" fmla="*/ 10 w 688"/>
                <a:gd name="T9" fmla="*/ 60 h 120"/>
                <a:gd name="T10" fmla="*/ 10 w 688"/>
                <a:gd name="T11" fmla="*/ 52 h 120"/>
                <a:gd name="T12" fmla="*/ 64 w 688"/>
                <a:gd name="T13" fmla="*/ 10 h 120"/>
                <a:gd name="T14" fmla="*/ 688 w 688"/>
                <a:gd name="T15" fmla="*/ 10 h 120"/>
                <a:gd name="T16" fmla="*/ 688 w 688"/>
                <a:gd name="T17" fmla="*/ 0 h 120"/>
                <a:gd name="T18" fmla="*/ 64 w 688"/>
                <a:gd name="T19" fmla="*/ 0 h 120"/>
                <a:gd name="T20" fmla="*/ 0 w 688"/>
                <a:gd name="T21" fmla="*/ 52 h 120"/>
                <a:gd name="T22" fmla="*/ 0 w 688"/>
                <a:gd name="T23" fmla="*/ 60 h 120"/>
                <a:gd name="T24" fmla="*/ 64 w 688"/>
                <a:gd name="T25" fmla="*/ 120 h 1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88" h="120">
                  <a:moveTo>
                    <a:pt x="64" y="120"/>
                  </a:moveTo>
                  <a:cubicBezTo>
                    <a:pt x="688" y="120"/>
                    <a:pt x="688" y="120"/>
                    <a:pt x="688" y="120"/>
                  </a:cubicBezTo>
                  <a:cubicBezTo>
                    <a:pt x="688" y="110"/>
                    <a:pt x="688" y="110"/>
                    <a:pt x="688" y="110"/>
                  </a:cubicBezTo>
                  <a:cubicBezTo>
                    <a:pt x="64" y="110"/>
                    <a:pt x="64" y="110"/>
                    <a:pt x="64" y="110"/>
                  </a:cubicBezTo>
                  <a:cubicBezTo>
                    <a:pt x="37" y="110"/>
                    <a:pt x="10" y="86"/>
                    <a:pt x="10" y="60"/>
                  </a:cubicBezTo>
                  <a:cubicBezTo>
                    <a:pt x="10" y="52"/>
                    <a:pt x="10" y="52"/>
                    <a:pt x="10" y="52"/>
                  </a:cubicBezTo>
                  <a:cubicBezTo>
                    <a:pt x="10" y="29"/>
                    <a:pt x="35" y="10"/>
                    <a:pt x="64" y="10"/>
                  </a:cubicBezTo>
                  <a:cubicBezTo>
                    <a:pt x="688" y="10"/>
                    <a:pt x="688" y="10"/>
                    <a:pt x="688" y="10"/>
                  </a:cubicBezTo>
                  <a:cubicBezTo>
                    <a:pt x="688" y="0"/>
                    <a:pt x="688" y="0"/>
                    <a:pt x="688" y="0"/>
                  </a:cubicBezTo>
                  <a:cubicBezTo>
                    <a:pt x="64" y="0"/>
                    <a:pt x="64" y="0"/>
                    <a:pt x="64" y="0"/>
                  </a:cubicBezTo>
                  <a:cubicBezTo>
                    <a:pt x="27" y="0"/>
                    <a:pt x="0" y="21"/>
                    <a:pt x="0" y="52"/>
                  </a:cubicBezTo>
                  <a:cubicBezTo>
                    <a:pt x="0" y="60"/>
                    <a:pt x="0" y="60"/>
                    <a:pt x="0" y="60"/>
                  </a:cubicBezTo>
                  <a:cubicBezTo>
                    <a:pt x="0" y="92"/>
                    <a:pt x="30" y="120"/>
                    <a:pt x="64" y="120"/>
                  </a:cubicBezTo>
                </a:path>
              </a:pathLst>
            </a:custGeom>
            <a:solidFill>
              <a:schemeClr val="accent4"/>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23" name="Freeform 31"/>
            <p:cNvSpPr/>
            <p:nvPr userDrawn="1"/>
          </p:nvSpPr>
          <p:spPr bwMode="auto">
            <a:xfrm>
              <a:off x="2351088" y="3827463"/>
              <a:ext cx="604838" cy="144463"/>
            </a:xfrm>
            <a:custGeom>
              <a:gdLst>
                <a:gd name="T0" fmla="*/ 0 w 381"/>
                <a:gd name="T1" fmla="*/ 91 h 91"/>
                <a:gd name="T2" fmla="*/ 345 w 381"/>
                <a:gd name="T3" fmla="*/ 91 h 91"/>
                <a:gd name="T4" fmla="*/ 381 w 381"/>
                <a:gd name="T5" fmla="*/ 45 h 91"/>
                <a:gd name="T6" fmla="*/ 381 w 381"/>
                <a:gd name="T7" fmla="*/ 39 h 91"/>
                <a:gd name="T8" fmla="*/ 345 w 381"/>
                <a:gd name="T9" fmla="*/ 0 h 91"/>
                <a:gd name="T10" fmla="*/ 0 w 381"/>
                <a:gd name="T11" fmla="*/ 0 h 91"/>
                <a:gd name="T12" fmla="*/ 10 w 381"/>
                <a:gd name="T13" fmla="*/ 44 h 91"/>
                <a:gd name="T14" fmla="*/ 0 w 381"/>
                <a:gd name="T15" fmla="*/ 91 h 9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81" h="91">
                  <a:moveTo>
                    <a:pt x="0" y="91"/>
                  </a:moveTo>
                  <a:cubicBezTo>
                    <a:pt x="345" y="91"/>
                    <a:pt x="345" y="91"/>
                    <a:pt x="345" y="91"/>
                  </a:cubicBezTo>
                  <a:cubicBezTo>
                    <a:pt x="366" y="91"/>
                    <a:pt x="381" y="67"/>
                    <a:pt x="381" y="45"/>
                  </a:cubicBezTo>
                  <a:cubicBezTo>
                    <a:pt x="381" y="39"/>
                    <a:pt x="381" y="39"/>
                    <a:pt x="381" y="39"/>
                  </a:cubicBezTo>
                  <a:cubicBezTo>
                    <a:pt x="381" y="17"/>
                    <a:pt x="366" y="0"/>
                    <a:pt x="345" y="0"/>
                  </a:cubicBezTo>
                  <a:cubicBezTo>
                    <a:pt x="0" y="0"/>
                    <a:pt x="0" y="0"/>
                    <a:pt x="0" y="0"/>
                  </a:cubicBezTo>
                  <a:cubicBezTo>
                    <a:pt x="0" y="0"/>
                    <a:pt x="10" y="17"/>
                    <a:pt x="10" y="44"/>
                  </a:cubicBezTo>
                  <a:cubicBezTo>
                    <a:pt x="10" y="74"/>
                    <a:pt x="0" y="91"/>
                    <a:pt x="0" y="91"/>
                  </a:cubicBezTo>
                </a:path>
              </a:pathLst>
            </a:custGeom>
            <a:solidFill>
              <a:schemeClr val="bg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24" name="Freeform 32"/>
            <p:cNvSpPr/>
            <p:nvPr userDrawn="1"/>
          </p:nvSpPr>
          <p:spPr bwMode="auto">
            <a:xfrm>
              <a:off x="2900363" y="3830638"/>
              <a:ext cx="39688" cy="138113"/>
            </a:xfrm>
            <a:custGeom>
              <a:gdLst>
                <a:gd name="T0" fmla="*/ 4 w 25"/>
                <a:gd name="T1" fmla="*/ 87 h 87"/>
                <a:gd name="T2" fmla="*/ 2 w 25"/>
                <a:gd name="T3" fmla="*/ 85 h 87"/>
                <a:gd name="T4" fmla="*/ 1 w 25"/>
                <a:gd name="T5" fmla="*/ 83 h 87"/>
                <a:gd name="T6" fmla="*/ 20 w 25"/>
                <a:gd name="T7" fmla="*/ 41 h 87"/>
                <a:gd name="T8" fmla="*/ 3 w 25"/>
                <a:gd name="T9" fmla="*/ 5 h 87"/>
                <a:gd name="T10" fmla="*/ 2 w 25"/>
                <a:gd name="T11" fmla="*/ 1 h 87"/>
                <a:gd name="T12" fmla="*/ 8 w 25"/>
                <a:gd name="T13" fmla="*/ 3 h 87"/>
                <a:gd name="T14" fmla="*/ 25 w 25"/>
                <a:gd name="T15" fmla="*/ 41 h 87"/>
                <a:gd name="T16" fmla="*/ 6 w 25"/>
                <a:gd name="T17" fmla="*/ 86 h 87"/>
                <a:gd name="T18" fmla="*/ 4 w 25"/>
                <a:gd name="T19" fmla="*/ 87 h 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 h="87">
                  <a:moveTo>
                    <a:pt x="4" y="87"/>
                  </a:moveTo>
                  <a:cubicBezTo>
                    <a:pt x="3" y="87"/>
                    <a:pt x="3" y="86"/>
                    <a:pt x="2" y="85"/>
                  </a:cubicBezTo>
                  <a:cubicBezTo>
                    <a:pt x="1" y="84"/>
                    <a:pt x="0" y="84"/>
                    <a:pt x="1" y="83"/>
                  </a:cubicBezTo>
                  <a:cubicBezTo>
                    <a:pt x="2" y="83"/>
                    <a:pt x="20" y="69"/>
                    <a:pt x="20" y="41"/>
                  </a:cubicBezTo>
                  <a:cubicBezTo>
                    <a:pt x="20" y="18"/>
                    <a:pt x="3" y="5"/>
                    <a:pt x="3" y="5"/>
                  </a:cubicBezTo>
                  <a:cubicBezTo>
                    <a:pt x="2" y="4"/>
                    <a:pt x="1" y="3"/>
                    <a:pt x="2" y="1"/>
                  </a:cubicBezTo>
                  <a:cubicBezTo>
                    <a:pt x="3" y="0"/>
                    <a:pt x="7" y="2"/>
                    <a:pt x="8" y="3"/>
                  </a:cubicBezTo>
                  <a:cubicBezTo>
                    <a:pt x="9" y="3"/>
                    <a:pt x="25" y="15"/>
                    <a:pt x="25" y="41"/>
                  </a:cubicBezTo>
                  <a:cubicBezTo>
                    <a:pt x="25" y="72"/>
                    <a:pt x="6" y="86"/>
                    <a:pt x="6" y="86"/>
                  </a:cubicBezTo>
                  <a:cubicBezTo>
                    <a:pt x="5" y="87"/>
                    <a:pt x="5" y="87"/>
                    <a:pt x="4" y="87"/>
                  </a:cubicBezTo>
                </a:path>
              </a:pathLst>
            </a:custGeom>
            <a:solidFill>
              <a:schemeClr val="accent4">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25" name="Freeform 33"/>
            <p:cNvSpPr/>
            <p:nvPr userDrawn="1"/>
          </p:nvSpPr>
          <p:spPr bwMode="auto">
            <a:xfrm>
              <a:off x="2341563" y="3817938"/>
              <a:ext cx="946150" cy="155575"/>
            </a:xfrm>
            <a:custGeom>
              <a:gdLst>
                <a:gd name="T0" fmla="*/ 557 w 597"/>
                <a:gd name="T1" fmla="*/ 0 h 98"/>
                <a:gd name="T2" fmla="*/ 0 w 597"/>
                <a:gd name="T3" fmla="*/ 0 h 98"/>
                <a:gd name="T4" fmla="*/ 0 w 597"/>
                <a:gd name="T5" fmla="*/ 15 h 98"/>
                <a:gd name="T6" fmla="*/ 362 w 597"/>
                <a:gd name="T7" fmla="*/ 15 h 98"/>
                <a:gd name="T8" fmla="*/ 375 w 597"/>
                <a:gd name="T9" fmla="*/ 51 h 98"/>
                <a:gd name="T10" fmla="*/ 362 w 597"/>
                <a:gd name="T11" fmla="*/ 90 h 98"/>
                <a:gd name="T12" fmla="*/ 0 w 597"/>
                <a:gd name="T13" fmla="*/ 90 h 98"/>
                <a:gd name="T14" fmla="*/ 0 w 597"/>
                <a:gd name="T15" fmla="*/ 98 h 98"/>
                <a:gd name="T16" fmla="*/ 354 w 597"/>
                <a:gd name="T17" fmla="*/ 98 h 98"/>
                <a:gd name="T18" fmla="*/ 557 w 597"/>
                <a:gd name="T19" fmla="*/ 98 h 98"/>
                <a:gd name="T20" fmla="*/ 557 w 597"/>
                <a:gd name="T21" fmla="*/ 98 h 98"/>
                <a:gd name="T22" fmla="*/ 558 w 597"/>
                <a:gd name="T23" fmla="*/ 98 h 98"/>
                <a:gd name="T24" fmla="*/ 597 w 597"/>
                <a:gd name="T25" fmla="*/ 51 h 98"/>
                <a:gd name="T26" fmla="*/ 597 w 597"/>
                <a:gd name="T27" fmla="*/ 45 h 98"/>
                <a:gd name="T28" fmla="*/ 557 w 597"/>
                <a:gd name="T29" fmla="*/ 0 h 9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97" h="98">
                  <a:moveTo>
                    <a:pt x="557" y="0"/>
                  </a:moveTo>
                  <a:cubicBezTo>
                    <a:pt x="0" y="0"/>
                    <a:pt x="0" y="0"/>
                    <a:pt x="0" y="0"/>
                  </a:cubicBezTo>
                  <a:cubicBezTo>
                    <a:pt x="0" y="15"/>
                    <a:pt x="0" y="15"/>
                    <a:pt x="0" y="15"/>
                  </a:cubicBezTo>
                  <a:cubicBezTo>
                    <a:pt x="362" y="15"/>
                    <a:pt x="362" y="15"/>
                    <a:pt x="362" y="15"/>
                  </a:cubicBezTo>
                  <a:cubicBezTo>
                    <a:pt x="368" y="22"/>
                    <a:pt x="375" y="34"/>
                    <a:pt x="375" y="51"/>
                  </a:cubicBezTo>
                  <a:cubicBezTo>
                    <a:pt x="375" y="70"/>
                    <a:pt x="368" y="83"/>
                    <a:pt x="362" y="90"/>
                  </a:cubicBezTo>
                  <a:cubicBezTo>
                    <a:pt x="0" y="90"/>
                    <a:pt x="0" y="90"/>
                    <a:pt x="0" y="90"/>
                  </a:cubicBezTo>
                  <a:cubicBezTo>
                    <a:pt x="0" y="98"/>
                    <a:pt x="0" y="98"/>
                    <a:pt x="0" y="98"/>
                  </a:cubicBezTo>
                  <a:cubicBezTo>
                    <a:pt x="354" y="98"/>
                    <a:pt x="354" y="98"/>
                    <a:pt x="354" y="98"/>
                  </a:cubicBezTo>
                  <a:cubicBezTo>
                    <a:pt x="557" y="98"/>
                    <a:pt x="557" y="98"/>
                    <a:pt x="557" y="98"/>
                  </a:cubicBezTo>
                  <a:cubicBezTo>
                    <a:pt x="557" y="98"/>
                    <a:pt x="557" y="98"/>
                    <a:pt x="557" y="98"/>
                  </a:cubicBezTo>
                  <a:cubicBezTo>
                    <a:pt x="558" y="98"/>
                    <a:pt x="558" y="98"/>
                    <a:pt x="558" y="98"/>
                  </a:cubicBezTo>
                  <a:cubicBezTo>
                    <a:pt x="580" y="97"/>
                    <a:pt x="597" y="77"/>
                    <a:pt x="597" y="51"/>
                  </a:cubicBezTo>
                  <a:cubicBezTo>
                    <a:pt x="597" y="45"/>
                    <a:pt x="597" y="45"/>
                    <a:pt x="597" y="45"/>
                  </a:cubicBezTo>
                  <a:cubicBezTo>
                    <a:pt x="597" y="20"/>
                    <a:pt x="581" y="0"/>
                    <a:pt x="557" y="0"/>
                  </a:cubicBezTo>
                </a:path>
              </a:pathLst>
            </a:custGeom>
            <a:solidFill>
              <a:schemeClr val="accent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26" name="Rectangle 34"/>
            <p:cNvSpPr>
              <a:spLocks noChangeArrowheads="1"/>
            </p:cNvSpPr>
            <p:nvPr userDrawn="1"/>
          </p:nvSpPr>
          <p:spPr bwMode="auto">
            <a:xfrm>
              <a:off x="1935163" y="5184775"/>
              <a:ext cx="1676400" cy="295275"/>
            </a:xfrm>
            <a:prstGeom prst="rect">
              <a:avLst/>
            </a:prstGeom>
            <a:solidFill>
              <a:srgbClr val="006D9A"/>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27" name="Rectangle 35"/>
            <p:cNvSpPr>
              <a:spLocks noChangeArrowheads="1"/>
            </p:cNvSpPr>
            <p:nvPr userDrawn="1"/>
          </p:nvSpPr>
          <p:spPr bwMode="auto">
            <a:xfrm>
              <a:off x="2030413" y="5184775"/>
              <a:ext cx="55563" cy="295275"/>
            </a:xfrm>
            <a:prstGeom prst="rect">
              <a:avLst/>
            </a:prstGeom>
            <a:solidFill>
              <a:schemeClr val="accent2">
                <a:lumMod val="60000"/>
                <a:lumOff val="4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28" name="Rectangle 36"/>
            <p:cNvSpPr>
              <a:spLocks noChangeArrowheads="1"/>
            </p:cNvSpPr>
            <p:nvPr userDrawn="1"/>
          </p:nvSpPr>
          <p:spPr bwMode="auto">
            <a:xfrm>
              <a:off x="2125663" y="5184775"/>
              <a:ext cx="71438" cy="295275"/>
            </a:xfrm>
            <a:prstGeom prst="rect">
              <a:avLst/>
            </a:prstGeom>
            <a:solidFill>
              <a:schemeClr val="accent2">
                <a:lumMod val="60000"/>
                <a:lumOff val="4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29" name="Rectangle 37"/>
            <p:cNvSpPr>
              <a:spLocks noChangeArrowheads="1"/>
            </p:cNvSpPr>
            <p:nvPr userDrawn="1"/>
          </p:nvSpPr>
          <p:spPr bwMode="auto">
            <a:xfrm>
              <a:off x="1974851" y="4162425"/>
              <a:ext cx="1557338" cy="184150"/>
            </a:xfrm>
            <a:prstGeom prst="rect">
              <a:avLst/>
            </a:prstGeom>
            <a:solidFill>
              <a:schemeClr val="accent3"/>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30" name="Rectangle 38"/>
            <p:cNvSpPr>
              <a:spLocks noChangeArrowheads="1"/>
            </p:cNvSpPr>
            <p:nvPr userDrawn="1"/>
          </p:nvSpPr>
          <p:spPr bwMode="auto">
            <a:xfrm>
              <a:off x="3421063" y="4162425"/>
              <a:ext cx="63500" cy="184150"/>
            </a:xfrm>
            <a:prstGeom prst="rect">
              <a:avLst/>
            </a:prstGeom>
            <a:solidFill>
              <a:schemeClr val="accent2">
                <a:lumMod val="60000"/>
                <a:lumOff val="4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31" name="Rectangle 39"/>
            <p:cNvSpPr>
              <a:spLocks noChangeArrowheads="1"/>
            </p:cNvSpPr>
            <p:nvPr userDrawn="1"/>
          </p:nvSpPr>
          <p:spPr bwMode="auto">
            <a:xfrm>
              <a:off x="3343276" y="4162425"/>
              <a:ext cx="61913" cy="184150"/>
            </a:xfrm>
            <a:prstGeom prst="rect">
              <a:avLst/>
            </a:prstGeom>
            <a:solidFill>
              <a:schemeClr val="accent2">
                <a:lumMod val="60000"/>
                <a:lumOff val="4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32" name="Freeform 40"/>
            <p:cNvSpPr/>
            <p:nvPr userDrawn="1"/>
          </p:nvSpPr>
          <p:spPr bwMode="auto">
            <a:xfrm>
              <a:off x="2378076" y="4673600"/>
              <a:ext cx="1241425" cy="184150"/>
            </a:xfrm>
            <a:custGeom>
              <a:gdLst>
                <a:gd name="T0" fmla="*/ 783 w 783"/>
                <a:gd name="T1" fmla="*/ 116 h 116"/>
                <a:gd name="T2" fmla="*/ 82 w 783"/>
                <a:gd name="T3" fmla="*/ 116 h 116"/>
                <a:gd name="T4" fmla="*/ 0 w 783"/>
                <a:gd name="T5" fmla="*/ 57 h 116"/>
                <a:gd name="T6" fmla="*/ 0 w 783"/>
                <a:gd name="T7" fmla="*/ 47 h 116"/>
                <a:gd name="T8" fmla="*/ 82 w 783"/>
                <a:gd name="T9" fmla="*/ 0 h 116"/>
                <a:gd name="T10" fmla="*/ 783 w 783"/>
                <a:gd name="T11" fmla="*/ 0 h 116"/>
                <a:gd name="T12" fmla="*/ 783 w 783"/>
                <a:gd name="T13" fmla="*/ 116 h 116"/>
              </a:gdLst>
              <a:cxnLst>
                <a:cxn ang="0">
                  <a:pos x="T0" y="T1"/>
                </a:cxn>
                <a:cxn ang="0">
                  <a:pos x="T2" y="T3"/>
                </a:cxn>
                <a:cxn ang="0">
                  <a:pos x="T4" y="T5"/>
                </a:cxn>
                <a:cxn ang="0">
                  <a:pos x="T6" y="T7"/>
                </a:cxn>
                <a:cxn ang="0">
                  <a:pos x="T8" y="T9"/>
                </a:cxn>
                <a:cxn ang="0">
                  <a:pos x="T10" y="T11"/>
                </a:cxn>
                <a:cxn ang="0">
                  <a:pos x="T12" y="T13"/>
                </a:cxn>
              </a:cxnLst>
              <a:rect l="0" t="0" r="r" b="b"/>
              <a:pathLst>
                <a:path w="783" h="115">
                  <a:moveTo>
                    <a:pt x="783" y="116"/>
                  </a:moveTo>
                  <a:cubicBezTo>
                    <a:pt x="82" y="116"/>
                    <a:pt x="82" y="116"/>
                    <a:pt x="82" y="116"/>
                  </a:cubicBezTo>
                  <a:cubicBezTo>
                    <a:pt x="37" y="116"/>
                    <a:pt x="0" y="98"/>
                    <a:pt x="0" y="57"/>
                  </a:cubicBezTo>
                  <a:cubicBezTo>
                    <a:pt x="0" y="47"/>
                    <a:pt x="0" y="47"/>
                    <a:pt x="0" y="47"/>
                  </a:cubicBezTo>
                  <a:cubicBezTo>
                    <a:pt x="0" y="6"/>
                    <a:pt x="37" y="0"/>
                    <a:pt x="82" y="0"/>
                  </a:cubicBezTo>
                  <a:cubicBezTo>
                    <a:pt x="783" y="0"/>
                    <a:pt x="783" y="0"/>
                    <a:pt x="783" y="0"/>
                  </a:cubicBezTo>
                  <a:lnTo>
                    <a:pt x="783" y="116"/>
                  </a:lnTo>
                  <a:close/>
                </a:path>
              </a:pathLst>
            </a:custGeom>
            <a:solidFill>
              <a:schemeClr val="bg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33" name="Freeform 41"/>
            <p:cNvSpPr/>
            <p:nvPr userDrawn="1"/>
          </p:nvSpPr>
          <p:spPr bwMode="auto">
            <a:xfrm>
              <a:off x="2955926" y="4673600"/>
              <a:ext cx="728663" cy="184150"/>
            </a:xfrm>
            <a:custGeom>
              <a:gdLst>
                <a:gd name="T0" fmla="*/ 460 w 460"/>
                <a:gd name="T1" fmla="*/ 116 h 116"/>
                <a:gd name="T2" fmla="*/ 0 w 460"/>
                <a:gd name="T3" fmla="*/ 116 h 116"/>
                <a:gd name="T4" fmla="*/ 0 w 460"/>
                <a:gd name="T5" fmla="*/ 0 h 116"/>
                <a:gd name="T6" fmla="*/ 460 w 460"/>
                <a:gd name="T7" fmla="*/ 0 h 116"/>
                <a:gd name="T8" fmla="*/ 448 w 460"/>
                <a:gd name="T9" fmla="*/ 58 h 116"/>
                <a:gd name="T10" fmla="*/ 460 w 460"/>
                <a:gd name="T11" fmla="*/ 116 h 116"/>
              </a:gdLst>
              <a:cxnLst>
                <a:cxn ang="0">
                  <a:pos x="T0" y="T1"/>
                </a:cxn>
                <a:cxn ang="0">
                  <a:pos x="T2" y="T3"/>
                </a:cxn>
                <a:cxn ang="0">
                  <a:pos x="T4" y="T5"/>
                </a:cxn>
                <a:cxn ang="0">
                  <a:pos x="T6" y="T7"/>
                </a:cxn>
                <a:cxn ang="0">
                  <a:pos x="T8" y="T9"/>
                </a:cxn>
                <a:cxn ang="0">
                  <a:pos x="T10" y="T11"/>
                </a:cxn>
              </a:cxnLst>
              <a:rect l="0" t="0" r="r" b="b"/>
              <a:pathLst>
                <a:path w="460" h="115">
                  <a:moveTo>
                    <a:pt x="460" y="116"/>
                  </a:moveTo>
                  <a:cubicBezTo>
                    <a:pt x="0" y="116"/>
                    <a:pt x="0" y="116"/>
                    <a:pt x="0" y="116"/>
                  </a:cubicBezTo>
                  <a:cubicBezTo>
                    <a:pt x="0" y="0"/>
                    <a:pt x="0" y="0"/>
                    <a:pt x="0" y="0"/>
                  </a:cubicBezTo>
                  <a:cubicBezTo>
                    <a:pt x="460" y="0"/>
                    <a:pt x="460" y="0"/>
                    <a:pt x="460" y="0"/>
                  </a:cubicBezTo>
                  <a:cubicBezTo>
                    <a:pt x="460" y="0"/>
                    <a:pt x="448" y="24"/>
                    <a:pt x="448" y="58"/>
                  </a:cubicBezTo>
                  <a:cubicBezTo>
                    <a:pt x="448" y="93"/>
                    <a:pt x="460" y="116"/>
                    <a:pt x="460" y="116"/>
                  </a:cubicBezTo>
                </a:path>
              </a:pathLst>
            </a:custGeom>
            <a:solidFill>
              <a:schemeClr val="accent2">
                <a:lumMod val="20000"/>
                <a:lumOff val="8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34" name="Freeform 42"/>
            <p:cNvSpPr/>
            <p:nvPr userDrawn="1"/>
          </p:nvSpPr>
          <p:spPr bwMode="auto">
            <a:xfrm>
              <a:off x="2378076" y="4657725"/>
              <a:ext cx="1328738" cy="207963"/>
            </a:xfrm>
            <a:custGeom>
              <a:gdLst>
                <a:gd name="T0" fmla="*/ 85 w 838"/>
                <a:gd name="T1" fmla="*/ 131 h 131"/>
                <a:gd name="T2" fmla="*/ 838 w 838"/>
                <a:gd name="T3" fmla="*/ 131 h 131"/>
                <a:gd name="T4" fmla="*/ 838 w 838"/>
                <a:gd name="T5" fmla="*/ 121 h 131"/>
                <a:gd name="T6" fmla="*/ 85 w 838"/>
                <a:gd name="T7" fmla="*/ 121 h 131"/>
                <a:gd name="T8" fmla="*/ 10 w 838"/>
                <a:gd name="T9" fmla="*/ 67 h 131"/>
                <a:gd name="T10" fmla="*/ 10 w 838"/>
                <a:gd name="T11" fmla="*/ 57 h 131"/>
                <a:gd name="T12" fmla="*/ 85 w 838"/>
                <a:gd name="T13" fmla="*/ 15 h 131"/>
                <a:gd name="T14" fmla="*/ 838 w 838"/>
                <a:gd name="T15" fmla="*/ 15 h 131"/>
                <a:gd name="T16" fmla="*/ 838 w 838"/>
                <a:gd name="T17" fmla="*/ 0 h 131"/>
                <a:gd name="T18" fmla="*/ 85 w 838"/>
                <a:gd name="T19" fmla="*/ 0 h 131"/>
                <a:gd name="T20" fmla="*/ 0 w 838"/>
                <a:gd name="T21" fmla="*/ 57 h 131"/>
                <a:gd name="T22" fmla="*/ 0 w 838"/>
                <a:gd name="T23" fmla="*/ 67 h 131"/>
                <a:gd name="T24" fmla="*/ 85 w 838"/>
                <a:gd name="T25" fmla="*/ 131 h 13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838" h="131">
                  <a:moveTo>
                    <a:pt x="85" y="131"/>
                  </a:moveTo>
                  <a:cubicBezTo>
                    <a:pt x="838" y="131"/>
                    <a:pt x="838" y="131"/>
                    <a:pt x="838" y="131"/>
                  </a:cubicBezTo>
                  <a:cubicBezTo>
                    <a:pt x="838" y="121"/>
                    <a:pt x="838" y="121"/>
                    <a:pt x="838" y="121"/>
                  </a:cubicBezTo>
                  <a:cubicBezTo>
                    <a:pt x="85" y="121"/>
                    <a:pt x="85" y="121"/>
                    <a:pt x="85" y="121"/>
                  </a:cubicBezTo>
                  <a:cubicBezTo>
                    <a:pt x="33" y="121"/>
                    <a:pt x="10" y="102"/>
                    <a:pt x="10" y="67"/>
                  </a:cubicBezTo>
                  <a:cubicBezTo>
                    <a:pt x="10" y="57"/>
                    <a:pt x="10" y="57"/>
                    <a:pt x="10" y="57"/>
                  </a:cubicBezTo>
                  <a:cubicBezTo>
                    <a:pt x="10" y="26"/>
                    <a:pt x="30" y="15"/>
                    <a:pt x="85" y="15"/>
                  </a:cubicBezTo>
                  <a:cubicBezTo>
                    <a:pt x="838" y="15"/>
                    <a:pt x="838" y="15"/>
                    <a:pt x="838" y="15"/>
                  </a:cubicBezTo>
                  <a:cubicBezTo>
                    <a:pt x="838" y="0"/>
                    <a:pt x="838" y="0"/>
                    <a:pt x="838" y="0"/>
                  </a:cubicBezTo>
                  <a:cubicBezTo>
                    <a:pt x="85" y="0"/>
                    <a:pt x="85" y="0"/>
                    <a:pt x="85" y="0"/>
                  </a:cubicBezTo>
                  <a:cubicBezTo>
                    <a:pt x="46" y="0"/>
                    <a:pt x="0" y="8"/>
                    <a:pt x="0" y="57"/>
                  </a:cubicBezTo>
                  <a:cubicBezTo>
                    <a:pt x="0" y="67"/>
                    <a:pt x="0" y="67"/>
                    <a:pt x="0" y="67"/>
                  </a:cubicBezTo>
                  <a:cubicBezTo>
                    <a:pt x="0" y="96"/>
                    <a:pt x="10" y="131"/>
                    <a:pt x="85" y="131"/>
                  </a:cubicBezTo>
                </a:path>
              </a:pathLst>
            </a:custGeom>
            <a:solidFill>
              <a:schemeClr val="accent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35" name="Oval 43"/>
            <p:cNvSpPr>
              <a:spLocks noChangeArrowheads="1"/>
            </p:cNvSpPr>
            <p:nvPr userDrawn="1"/>
          </p:nvSpPr>
          <p:spPr bwMode="auto">
            <a:xfrm>
              <a:off x="4278313" y="1228725"/>
              <a:ext cx="92075" cy="133350"/>
            </a:xfrm>
            <a:prstGeom prst="ellipse">
              <a:avLst/>
            </a:prstGeom>
            <a:solidFill>
              <a:schemeClr val="bg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36" name="Freeform 44"/>
            <p:cNvSpPr/>
            <p:nvPr userDrawn="1"/>
          </p:nvSpPr>
          <p:spPr bwMode="auto">
            <a:xfrm>
              <a:off x="2873376" y="1277938"/>
              <a:ext cx="463550" cy="111125"/>
            </a:xfrm>
            <a:custGeom>
              <a:gdLst>
                <a:gd name="T0" fmla="*/ 292 w 292"/>
                <a:gd name="T1" fmla="*/ 59 h 70"/>
                <a:gd name="T2" fmla="*/ 3 w 292"/>
                <a:gd name="T3" fmla="*/ 70 h 70"/>
                <a:gd name="T4" fmla="*/ 2 w 292"/>
                <a:gd name="T5" fmla="*/ 70 h 70"/>
                <a:gd name="T6" fmla="*/ 0 w 292"/>
                <a:gd name="T7" fmla="*/ 11 h 70"/>
                <a:gd name="T8" fmla="*/ 0 w 292"/>
                <a:gd name="T9" fmla="*/ 11 h 70"/>
                <a:gd name="T10" fmla="*/ 290 w 292"/>
                <a:gd name="T11" fmla="*/ 0 h 70"/>
                <a:gd name="T12" fmla="*/ 290 w 292"/>
                <a:gd name="T13" fmla="*/ 0 h 70"/>
                <a:gd name="T14" fmla="*/ 292 w 292"/>
                <a:gd name="T15" fmla="*/ 58 h 70"/>
                <a:gd name="T16" fmla="*/ 292 w 292"/>
                <a:gd name="T17" fmla="*/ 59 h 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2" h="70">
                  <a:moveTo>
                    <a:pt x="292" y="59"/>
                  </a:moveTo>
                  <a:lnTo>
                    <a:pt x="3" y="70"/>
                  </a:lnTo>
                  <a:lnTo>
                    <a:pt x="2" y="70"/>
                  </a:lnTo>
                  <a:lnTo>
                    <a:pt x="0" y="11"/>
                  </a:lnTo>
                  <a:lnTo>
                    <a:pt x="0" y="11"/>
                  </a:lnTo>
                  <a:lnTo>
                    <a:pt x="290" y="0"/>
                  </a:lnTo>
                  <a:lnTo>
                    <a:pt x="290" y="0"/>
                  </a:lnTo>
                  <a:lnTo>
                    <a:pt x="292" y="58"/>
                  </a:lnTo>
                  <a:lnTo>
                    <a:pt x="292" y="59"/>
                  </a:lnTo>
                  <a:close/>
                </a:path>
              </a:pathLst>
            </a:custGeom>
            <a:solidFill>
              <a:schemeClr val="accent2">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37" name="Freeform 45"/>
            <p:cNvSpPr/>
            <p:nvPr userDrawn="1"/>
          </p:nvSpPr>
          <p:spPr bwMode="auto">
            <a:xfrm>
              <a:off x="2873376" y="1277938"/>
              <a:ext cx="463550" cy="111125"/>
            </a:xfrm>
            <a:custGeom>
              <a:gdLst>
                <a:gd name="T0" fmla="*/ 292 w 292"/>
                <a:gd name="T1" fmla="*/ 59 h 70"/>
                <a:gd name="T2" fmla="*/ 3 w 292"/>
                <a:gd name="T3" fmla="*/ 70 h 70"/>
                <a:gd name="T4" fmla="*/ 2 w 292"/>
                <a:gd name="T5" fmla="*/ 70 h 70"/>
                <a:gd name="T6" fmla="*/ 0 w 292"/>
                <a:gd name="T7" fmla="*/ 11 h 70"/>
                <a:gd name="T8" fmla="*/ 0 w 292"/>
                <a:gd name="T9" fmla="*/ 11 h 70"/>
                <a:gd name="T10" fmla="*/ 290 w 292"/>
                <a:gd name="T11" fmla="*/ 0 h 70"/>
                <a:gd name="T12" fmla="*/ 290 w 292"/>
                <a:gd name="T13" fmla="*/ 0 h 70"/>
                <a:gd name="T14" fmla="*/ 292 w 292"/>
                <a:gd name="T15" fmla="*/ 58 h 70"/>
                <a:gd name="T16" fmla="*/ 292 w 292"/>
                <a:gd name="T17" fmla="*/ 59 h 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2" h="70">
                  <a:moveTo>
                    <a:pt x="292" y="59"/>
                  </a:moveTo>
                  <a:lnTo>
                    <a:pt x="3" y="70"/>
                  </a:lnTo>
                  <a:lnTo>
                    <a:pt x="2" y="70"/>
                  </a:lnTo>
                  <a:lnTo>
                    <a:pt x="0" y="11"/>
                  </a:lnTo>
                  <a:lnTo>
                    <a:pt x="0" y="11"/>
                  </a:lnTo>
                  <a:lnTo>
                    <a:pt x="290" y="0"/>
                  </a:lnTo>
                  <a:lnTo>
                    <a:pt x="290" y="0"/>
                  </a:lnTo>
                  <a:lnTo>
                    <a:pt x="292" y="58"/>
                  </a:lnTo>
                  <a:lnTo>
                    <a:pt x="292" y="59"/>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38" name="Freeform 46"/>
            <p:cNvSpPr/>
            <p:nvPr userDrawn="1"/>
          </p:nvSpPr>
          <p:spPr bwMode="auto">
            <a:xfrm>
              <a:off x="3330576" y="1260475"/>
              <a:ext cx="333375" cy="115888"/>
            </a:xfrm>
            <a:custGeom>
              <a:gdLst>
                <a:gd name="T0" fmla="*/ 210 w 210"/>
                <a:gd name="T1" fmla="*/ 65 h 73"/>
                <a:gd name="T2" fmla="*/ 3 w 210"/>
                <a:gd name="T3" fmla="*/ 73 h 73"/>
                <a:gd name="T4" fmla="*/ 3 w 210"/>
                <a:gd name="T5" fmla="*/ 73 h 73"/>
                <a:gd name="T6" fmla="*/ 0 w 210"/>
                <a:gd name="T7" fmla="*/ 9 h 73"/>
                <a:gd name="T8" fmla="*/ 1 w 210"/>
                <a:gd name="T9" fmla="*/ 9 h 73"/>
                <a:gd name="T10" fmla="*/ 207 w 210"/>
                <a:gd name="T11" fmla="*/ 0 h 73"/>
                <a:gd name="T12" fmla="*/ 207 w 210"/>
                <a:gd name="T13" fmla="*/ 1 h 73"/>
                <a:gd name="T14" fmla="*/ 210 w 210"/>
                <a:gd name="T15" fmla="*/ 65 h 73"/>
                <a:gd name="T16" fmla="*/ 210 w 210"/>
                <a:gd name="T17" fmla="*/ 65 h 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0" h="73">
                  <a:moveTo>
                    <a:pt x="210" y="65"/>
                  </a:moveTo>
                  <a:lnTo>
                    <a:pt x="3" y="73"/>
                  </a:lnTo>
                  <a:lnTo>
                    <a:pt x="3" y="73"/>
                  </a:lnTo>
                  <a:lnTo>
                    <a:pt x="0" y="9"/>
                  </a:lnTo>
                  <a:lnTo>
                    <a:pt x="1" y="9"/>
                  </a:lnTo>
                  <a:lnTo>
                    <a:pt x="207" y="0"/>
                  </a:lnTo>
                  <a:lnTo>
                    <a:pt x="207" y="1"/>
                  </a:lnTo>
                  <a:lnTo>
                    <a:pt x="210" y="65"/>
                  </a:lnTo>
                  <a:lnTo>
                    <a:pt x="210" y="65"/>
                  </a:lnTo>
                  <a:close/>
                </a:path>
              </a:pathLst>
            </a:custGeom>
            <a:solidFill>
              <a:schemeClr val="accent2">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39" name="Freeform 47"/>
            <p:cNvSpPr/>
            <p:nvPr userDrawn="1"/>
          </p:nvSpPr>
          <p:spPr bwMode="auto">
            <a:xfrm>
              <a:off x="3330576" y="1260475"/>
              <a:ext cx="333375" cy="115888"/>
            </a:xfrm>
            <a:custGeom>
              <a:gdLst>
                <a:gd name="T0" fmla="*/ 210 w 210"/>
                <a:gd name="T1" fmla="*/ 65 h 73"/>
                <a:gd name="T2" fmla="*/ 3 w 210"/>
                <a:gd name="T3" fmla="*/ 73 h 73"/>
                <a:gd name="T4" fmla="*/ 3 w 210"/>
                <a:gd name="T5" fmla="*/ 73 h 73"/>
                <a:gd name="T6" fmla="*/ 0 w 210"/>
                <a:gd name="T7" fmla="*/ 9 h 73"/>
                <a:gd name="T8" fmla="*/ 1 w 210"/>
                <a:gd name="T9" fmla="*/ 9 h 73"/>
                <a:gd name="T10" fmla="*/ 207 w 210"/>
                <a:gd name="T11" fmla="*/ 0 h 73"/>
                <a:gd name="T12" fmla="*/ 207 w 210"/>
                <a:gd name="T13" fmla="*/ 1 h 73"/>
                <a:gd name="T14" fmla="*/ 210 w 210"/>
                <a:gd name="T15" fmla="*/ 65 h 73"/>
                <a:gd name="T16" fmla="*/ 210 w 210"/>
                <a:gd name="T17" fmla="*/ 65 h 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0" h="73">
                  <a:moveTo>
                    <a:pt x="210" y="65"/>
                  </a:moveTo>
                  <a:lnTo>
                    <a:pt x="3" y="73"/>
                  </a:lnTo>
                  <a:lnTo>
                    <a:pt x="3" y="73"/>
                  </a:lnTo>
                  <a:lnTo>
                    <a:pt x="0" y="9"/>
                  </a:lnTo>
                  <a:lnTo>
                    <a:pt x="1" y="9"/>
                  </a:lnTo>
                  <a:lnTo>
                    <a:pt x="207" y="0"/>
                  </a:lnTo>
                  <a:lnTo>
                    <a:pt x="207" y="1"/>
                  </a:lnTo>
                  <a:lnTo>
                    <a:pt x="210" y="65"/>
                  </a:lnTo>
                  <a:lnTo>
                    <a:pt x="210" y="65"/>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40" name="Freeform 48"/>
            <p:cNvSpPr/>
            <p:nvPr userDrawn="1"/>
          </p:nvSpPr>
          <p:spPr bwMode="auto">
            <a:xfrm>
              <a:off x="3667126" y="1239838"/>
              <a:ext cx="336550" cy="138113"/>
            </a:xfrm>
            <a:custGeom>
              <a:gdLst>
                <a:gd name="T0" fmla="*/ 210 w 212"/>
                <a:gd name="T1" fmla="*/ 78 h 87"/>
                <a:gd name="T2" fmla="*/ 3 w 212"/>
                <a:gd name="T3" fmla="*/ 87 h 87"/>
                <a:gd name="T4" fmla="*/ 3 w 212"/>
                <a:gd name="T5" fmla="*/ 86 h 87"/>
                <a:gd name="T6" fmla="*/ 0 w 212"/>
                <a:gd name="T7" fmla="*/ 10 h 87"/>
                <a:gd name="T8" fmla="*/ 0 w 212"/>
                <a:gd name="T9" fmla="*/ 10 h 87"/>
                <a:gd name="T10" fmla="*/ 207 w 212"/>
                <a:gd name="T11" fmla="*/ 2 h 87"/>
                <a:gd name="T12" fmla="*/ 212 w 212"/>
                <a:gd name="T13" fmla="*/ 0 h 87"/>
                <a:gd name="T14" fmla="*/ 210 w 212"/>
                <a:gd name="T15" fmla="*/ 78 h 87"/>
                <a:gd name="T16" fmla="*/ 210 w 212"/>
                <a:gd name="T17" fmla="*/ 78 h 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1" h="87">
                  <a:moveTo>
                    <a:pt x="210" y="78"/>
                  </a:moveTo>
                  <a:lnTo>
                    <a:pt x="3" y="87"/>
                  </a:lnTo>
                  <a:lnTo>
                    <a:pt x="3" y="86"/>
                  </a:lnTo>
                  <a:lnTo>
                    <a:pt x="0" y="10"/>
                  </a:lnTo>
                  <a:lnTo>
                    <a:pt x="0" y="10"/>
                  </a:lnTo>
                  <a:lnTo>
                    <a:pt x="207" y="2"/>
                  </a:lnTo>
                  <a:lnTo>
                    <a:pt x="212" y="0"/>
                  </a:lnTo>
                  <a:lnTo>
                    <a:pt x="210" y="78"/>
                  </a:lnTo>
                  <a:lnTo>
                    <a:pt x="210" y="78"/>
                  </a:lnTo>
                  <a:close/>
                </a:path>
              </a:pathLst>
            </a:custGeom>
            <a:solidFill>
              <a:schemeClr val="accent2">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41" name="Freeform 49"/>
            <p:cNvSpPr/>
            <p:nvPr userDrawn="1"/>
          </p:nvSpPr>
          <p:spPr bwMode="auto">
            <a:xfrm>
              <a:off x="3667126" y="1239838"/>
              <a:ext cx="336550" cy="138113"/>
            </a:xfrm>
            <a:custGeom>
              <a:gdLst>
                <a:gd name="T0" fmla="*/ 210 w 212"/>
                <a:gd name="T1" fmla="*/ 78 h 87"/>
                <a:gd name="T2" fmla="*/ 3 w 212"/>
                <a:gd name="T3" fmla="*/ 87 h 87"/>
                <a:gd name="T4" fmla="*/ 3 w 212"/>
                <a:gd name="T5" fmla="*/ 86 h 87"/>
                <a:gd name="T6" fmla="*/ 0 w 212"/>
                <a:gd name="T7" fmla="*/ 10 h 87"/>
                <a:gd name="T8" fmla="*/ 0 w 212"/>
                <a:gd name="T9" fmla="*/ 10 h 87"/>
                <a:gd name="T10" fmla="*/ 207 w 212"/>
                <a:gd name="T11" fmla="*/ 2 h 87"/>
                <a:gd name="T12" fmla="*/ 212 w 212"/>
                <a:gd name="T13" fmla="*/ 0 h 87"/>
                <a:gd name="T14" fmla="*/ 210 w 212"/>
                <a:gd name="T15" fmla="*/ 78 h 87"/>
                <a:gd name="T16" fmla="*/ 210 w 212"/>
                <a:gd name="T17" fmla="*/ 78 h 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1" h="87">
                  <a:moveTo>
                    <a:pt x="210" y="78"/>
                  </a:moveTo>
                  <a:lnTo>
                    <a:pt x="3" y="87"/>
                  </a:lnTo>
                  <a:lnTo>
                    <a:pt x="3" y="86"/>
                  </a:lnTo>
                  <a:lnTo>
                    <a:pt x="0" y="10"/>
                  </a:lnTo>
                  <a:lnTo>
                    <a:pt x="0" y="10"/>
                  </a:lnTo>
                  <a:lnTo>
                    <a:pt x="207" y="2"/>
                  </a:lnTo>
                  <a:lnTo>
                    <a:pt x="212" y="0"/>
                  </a:lnTo>
                  <a:lnTo>
                    <a:pt x="210" y="78"/>
                  </a:lnTo>
                  <a:lnTo>
                    <a:pt x="210" y="78"/>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42" name="Freeform 50"/>
            <p:cNvSpPr/>
            <p:nvPr userDrawn="1"/>
          </p:nvSpPr>
          <p:spPr bwMode="auto">
            <a:xfrm>
              <a:off x="4002088" y="1219200"/>
              <a:ext cx="333375" cy="157163"/>
            </a:xfrm>
            <a:custGeom>
              <a:gdLst>
                <a:gd name="T0" fmla="*/ 210 w 210"/>
                <a:gd name="T1" fmla="*/ 91 h 99"/>
                <a:gd name="T2" fmla="*/ 4 w 210"/>
                <a:gd name="T3" fmla="*/ 99 h 99"/>
                <a:gd name="T4" fmla="*/ 3 w 210"/>
                <a:gd name="T5" fmla="*/ 99 h 99"/>
                <a:gd name="T6" fmla="*/ 0 w 210"/>
                <a:gd name="T7" fmla="*/ 8 h 99"/>
                <a:gd name="T8" fmla="*/ 0 w 210"/>
                <a:gd name="T9" fmla="*/ 8 h 99"/>
                <a:gd name="T10" fmla="*/ 207 w 210"/>
                <a:gd name="T11" fmla="*/ 0 h 99"/>
                <a:gd name="T12" fmla="*/ 207 w 210"/>
                <a:gd name="T13" fmla="*/ 0 h 99"/>
                <a:gd name="T14" fmla="*/ 210 w 210"/>
                <a:gd name="T15" fmla="*/ 90 h 99"/>
                <a:gd name="T16" fmla="*/ 210 w 210"/>
                <a:gd name="T17" fmla="*/ 91 h 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0" h="99">
                  <a:moveTo>
                    <a:pt x="210" y="91"/>
                  </a:moveTo>
                  <a:lnTo>
                    <a:pt x="4" y="99"/>
                  </a:lnTo>
                  <a:lnTo>
                    <a:pt x="3" y="99"/>
                  </a:lnTo>
                  <a:lnTo>
                    <a:pt x="0" y="8"/>
                  </a:lnTo>
                  <a:lnTo>
                    <a:pt x="0" y="8"/>
                  </a:lnTo>
                  <a:lnTo>
                    <a:pt x="207" y="0"/>
                  </a:lnTo>
                  <a:lnTo>
                    <a:pt x="207" y="0"/>
                  </a:lnTo>
                  <a:lnTo>
                    <a:pt x="210" y="90"/>
                  </a:lnTo>
                  <a:lnTo>
                    <a:pt x="210" y="91"/>
                  </a:lnTo>
                  <a:close/>
                </a:path>
              </a:pathLst>
            </a:custGeom>
            <a:solidFill>
              <a:schemeClr val="accent2">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43" name="Freeform 51"/>
            <p:cNvSpPr/>
            <p:nvPr userDrawn="1"/>
          </p:nvSpPr>
          <p:spPr bwMode="auto">
            <a:xfrm>
              <a:off x="4002088" y="1219200"/>
              <a:ext cx="333375" cy="157163"/>
            </a:xfrm>
            <a:custGeom>
              <a:gdLst>
                <a:gd name="T0" fmla="*/ 210 w 210"/>
                <a:gd name="T1" fmla="*/ 91 h 99"/>
                <a:gd name="T2" fmla="*/ 4 w 210"/>
                <a:gd name="T3" fmla="*/ 99 h 99"/>
                <a:gd name="T4" fmla="*/ 3 w 210"/>
                <a:gd name="T5" fmla="*/ 99 h 99"/>
                <a:gd name="T6" fmla="*/ 0 w 210"/>
                <a:gd name="T7" fmla="*/ 8 h 99"/>
                <a:gd name="T8" fmla="*/ 0 w 210"/>
                <a:gd name="T9" fmla="*/ 8 h 99"/>
                <a:gd name="T10" fmla="*/ 207 w 210"/>
                <a:gd name="T11" fmla="*/ 0 h 99"/>
                <a:gd name="T12" fmla="*/ 207 w 210"/>
                <a:gd name="T13" fmla="*/ 0 h 99"/>
                <a:gd name="T14" fmla="*/ 210 w 210"/>
                <a:gd name="T15" fmla="*/ 90 h 99"/>
                <a:gd name="T16" fmla="*/ 210 w 210"/>
                <a:gd name="T17" fmla="*/ 91 h 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0" h="99">
                  <a:moveTo>
                    <a:pt x="210" y="91"/>
                  </a:moveTo>
                  <a:lnTo>
                    <a:pt x="4" y="99"/>
                  </a:lnTo>
                  <a:lnTo>
                    <a:pt x="3" y="99"/>
                  </a:lnTo>
                  <a:lnTo>
                    <a:pt x="0" y="8"/>
                  </a:lnTo>
                  <a:lnTo>
                    <a:pt x="0" y="8"/>
                  </a:lnTo>
                  <a:lnTo>
                    <a:pt x="207" y="0"/>
                  </a:lnTo>
                  <a:lnTo>
                    <a:pt x="207" y="0"/>
                  </a:lnTo>
                  <a:lnTo>
                    <a:pt x="210" y="90"/>
                  </a:lnTo>
                  <a:lnTo>
                    <a:pt x="210" y="91"/>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44" name="Freeform 52"/>
            <p:cNvSpPr/>
            <p:nvPr userDrawn="1"/>
          </p:nvSpPr>
          <p:spPr bwMode="auto">
            <a:xfrm>
              <a:off x="2865438" y="1285875"/>
              <a:ext cx="15875" cy="106363"/>
            </a:xfrm>
            <a:custGeom>
              <a:gdLst>
                <a:gd name="T0" fmla="*/ 6 w 10"/>
                <a:gd name="T1" fmla="*/ 67 h 67"/>
                <a:gd name="T2" fmla="*/ 4 w 10"/>
                <a:gd name="T3" fmla="*/ 67 h 67"/>
                <a:gd name="T4" fmla="*/ 0 w 10"/>
                <a:gd name="T5" fmla="*/ 63 h 67"/>
                <a:gd name="T6" fmla="*/ 0 w 10"/>
                <a:gd name="T7" fmla="*/ 4 h 67"/>
                <a:gd name="T8" fmla="*/ 4 w 10"/>
                <a:gd name="T9" fmla="*/ 0 h 67"/>
                <a:gd name="T10" fmla="*/ 6 w 10"/>
                <a:gd name="T11" fmla="*/ 0 h 67"/>
                <a:gd name="T12" fmla="*/ 10 w 10"/>
                <a:gd name="T13" fmla="*/ 4 h 67"/>
                <a:gd name="T14" fmla="*/ 10 w 10"/>
                <a:gd name="T15" fmla="*/ 63 h 67"/>
                <a:gd name="T16" fmla="*/ 6 w 10"/>
                <a:gd name="T17" fmla="*/ 67 h 6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 h="67">
                  <a:moveTo>
                    <a:pt x="6" y="67"/>
                  </a:moveTo>
                  <a:cubicBezTo>
                    <a:pt x="4" y="67"/>
                    <a:pt x="4" y="67"/>
                    <a:pt x="4" y="67"/>
                  </a:cubicBezTo>
                  <a:cubicBezTo>
                    <a:pt x="2" y="67"/>
                    <a:pt x="0" y="65"/>
                    <a:pt x="0" y="63"/>
                  </a:cubicBezTo>
                  <a:cubicBezTo>
                    <a:pt x="0" y="4"/>
                    <a:pt x="0" y="4"/>
                    <a:pt x="0" y="4"/>
                  </a:cubicBezTo>
                  <a:cubicBezTo>
                    <a:pt x="0" y="2"/>
                    <a:pt x="2" y="0"/>
                    <a:pt x="4" y="0"/>
                  </a:cubicBezTo>
                  <a:cubicBezTo>
                    <a:pt x="6" y="0"/>
                    <a:pt x="6" y="0"/>
                    <a:pt x="6" y="0"/>
                  </a:cubicBezTo>
                  <a:cubicBezTo>
                    <a:pt x="8" y="0"/>
                    <a:pt x="10" y="2"/>
                    <a:pt x="10" y="4"/>
                  </a:cubicBezTo>
                  <a:cubicBezTo>
                    <a:pt x="10" y="63"/>
                    <a:pt x="10" y="63"/>
                    <a:pt x="10" y="63"/>
                  </a:cubicBezTo>
                  <a:cubicBezTo>
                    <a:pt x="10" y="65"/>
                    <a:pt x="8" y="67"/>
                    <a:pt x="6" y="67"/>
                  </a:cubicBezTo>
                </a:path>
              </a:pathLst>
            </a:custGeom>
            <a:solidFill>
              <a:schemeClr val="accent2">
                <a:lumMod val="60000"/>
                <a:lumOff val="4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45" name="Freeform 53"/>
            <p:cNvSpPr/>
            <p:nvPr userDrawn="1"/>
          </p:nvSpPr>
          <p:spPr bwMode="auto">
            <a:xfrm>
              <a:off x="3321051" y="1263650"/>
              <a:ext cx="15875" cy="122238"/>
            </a:xfrm>
            <a:custGeom>
              <a:gdLst>
                <a:gd name="T0" fmla="*/ 6 w 10"/>
                <a:gd name="T1" fmla="*/ 77 h 77"/>
                <a:gd name="T2" fmla="*/ 4 w 10"/>
                <a:gd name="T3" fmla="*/ 77 h 77"/>
                <a:gd name="T4" fmla="*/ 0 w 10"/>
                <a:gd name="T5" fmla="*/ 73 h 77"/>
                <a:gd name="T6" fmla="*/ 0 w 10"/>
                <a:gd name="T7" fmla="*/ 5 h 77"/>
                <a:gd name="T8" fmla="*/ 4 w 10"/>
                <a:gd name="T9" fmla="*/ 0 h 77"/>
                <a:gd name="T10" fmla="*/ 6 w 10"/>
                <a:gd name="T11" fmla="*/ 0 h 77"/>
                <a:gd name="T12" fmla="*/ 10 w 10"/>
                <a:gd name="T13" fmla="*/ 5 h 77"/>
                <a:gd name="T14" fmla="*/ 10 w 10"/>
                <a:gd name="T15" fmla="*/ 73 h 77"/>
                <a:gd name="T16" fmla="*/ 6 w 10"/>
                <a:gd name="T17" fmla="*/ 77 h 7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 h="77">
                  <a:moveTo>
                    <a:pt x="6" y="77"/>
                  </a:moveTo>
                  <a:cubicBezTo>
                    <a:pt x="4" y="77"/>
                    <a:pt x="4" y="77"/>
                    <a:pt x="4" y="77"/>
                  </a:cubicBezTo>
                  <a:cubicBezTo>
                    <a:pt x="2" y="77"/>
                    <a:pt x="0" y="75"/>
                    <a:pt x="0" y="73"/>
                  </a:cubicBezTo>
                  <a:cubicBezTo>
                    <a:pt x="0" y="5"/>
                    <a:pt x="0" y="5"/>
                    <a:pt x="0" y="5"/>
                  </a:cubicBezTo>
                  <a:cubicBezTo>
                    <a:pt x="0" y="2"/>
                    <a:pt x="2" y="0"/>
                    <a:pt x="4" y="0"/>
                  </a:cubicBezTo>
                  <a:cubicBezTo>
                    <a:pt x="6" y="0"/>
                    <a:pt x="6" y="0"/>
                    <a:pt x="6" y="0"/>
                  </a:cubicBezTo>
                  <a:cubicBezTo>
                    <a:pt x="8" y="0"/>
                    <a:pt x="10" y="2"/>
                    <a:pt x="10" y="5"/>
                  </a:cubicBezTo>
                  <a:cubicBezTo>
                    <a:pt x="10" y="73"/>
                    <a:pt x="10" y="73"/>
                    <a:pt x="10" y="73"/>
                  </a:cubicBezTo>
                  <a:cubicBezTo>
                    <a:pt x="10" y="75"/>
                    <a:pt x="8" y="77"/>
                    <a:pt x="6" y="77"/>
                  </a:cubicBezTo>
                </a:path>
              </a:pathLst>
            </a:custGeom>
            <a:solidFill>
              <a:srgbClr val="DFD988"/>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46" name="Freeform 54"/>
            <p:cNvSpPr/>
            <p:nvPr userDrawn="1"/>
          </p:nvSpPr>
          <p:spPr bwMode="auto">
            <a:xfrm>
              <a:off x="3657601" y="1246188"/>
              <a:ext cx="17463" cy="139700"/>
            </a:xfrm>
            <a:custGeom>
              <a:gdLst>
                <a:gd name="T0" fmla="*/ 6 w 11"/>
                <a:gd name="T1" fmla="*/ 88 h 88"/>
                <a:gd name="T2" fmla="*/ 5 w 11"/>
                <a:gd name="T3" fmla="*/ 88 h 88"/>
                <a:gd name="T4" fmla="*/ 0 w 11"/>
                <a:gd name="T5" fmla="*/ 84 h 88"/>
                <a:gd name="T6" fmla="*/ 0 w 11"/>
                <a:gd name="T7" fmla="*/ 4 h 88"/>
                <a:gd name="T8" fmla="*/ 5 w 11"/>
                <a:gd name="T9" fmla="*/ 0 h 88"/>
                <a:gd name="T10" fmla="*/ 6 w 11"/>
                <a:gd name="T11" fmla="*/ 0 h 88"/>
                <a:gd name="T12" fmla="*/ 11 w 11"/>
                <a:gd name="T13" fmla="*/ 4 h 88"/>
                <a:gd name="T14" fmla="*/ 11 w 11"/>
                <a:gd name="T15" fmla="*/ 84 h 88"/>
                <a:gd name="T16" fmla="*/ 6 w 11"/>
                <a:gd name="T17" fmla="*/ 88 h 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 h="88">
                  <a:moveTo>
                    <a:pt x="6" y="88"/>
                  </a:moveTo>
                  <a:cubicBezTo>
                    <a:pt x="5" y="88"/>
                    <a:pt x="5" y="88"/>
                    <a:pt x="5" y="88"/>
                  </a:cubicBezTo>
                  <a:cubicBezTo>
                    <a:pt x="2" y="88"/>
                    <a:pt x="0" y="86"/>
                    <a:pt x="0" y="84"/>
                  </a:cubicBezTo>
                  <a:cubicBezTo>
                    <a:pt x="0" y="4"/>
                    <a:pt x="0" y="4"/>
                    <a:pt x="0" y="4"/>
                  </a:cubicBezTo>
                  <a:cubicBezTo>
                    <a:pt x="0" y="2"/>
                    <a:pt x="2" y="0"/>
                    <a:pt x="5" y="0"/>
                  </a:cubicBezTo>
                  <a:cubicBezTo>
                    <a:pt x="6" y="0"/>
                    <a:pt x="6" y="0"/>
                    <a:pt x="6" y="0"/>
                  </a:cubicBezTo>
                  <a:cubicBezTo>
                    <a:pt x="9" y="0"/>
                    <a:pt x="11" y="2"/>
                    <a:pt x="11" y="4"/>
                  </a:cubicBezTo>
                  <a:cubicBezTo>
                    <a:pt x="11" y="84"/>
                    <a:pt x="11" y="84"/>
                    <a:pt x="11" y="84"/>
                  </a:cubicBezTo>
                  <a:cubicBezTo>
                    <a:pt x="11" y="86"/>
                    <a:pt x="9" y="88"/>
                    <a:pt x="6" y="88"/>
                  </a:cubicBezTo>
                </a:path>
              </a:pathLst>
            </a:custGeom>
            <a:solidFill>
              <a:schemeClr val="accent2">
                <a:lumMod val="60000"/>
                <a:lumOff val="4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47" name="Freeform 55"/>
            <p:cNvSpPr/>
            <p:nvPr userDrawn="1"/>
          </p:nvSpPr>
          <p:spPr bwMode="auto">
            <a:xfrm>
              <a:off x="3995738" y="1222375"/>
              <a:ext cx="15875" cy="161925"/>
            </a:xfrm>
            <a:custGeom>
              <a:gdLst>
                <a:gd name="T0" fmla="*/ 4 w 10"/>
                <a:gd name="T1" fmla="*/ 102 h 102"/>
                <a:gd name="T2" fmla="*/ 6 w 10"/>
                <a:gd name="T3" fmla="*/ 102 h 102"/>
                <a:gd name="T4" fmla="*/ 10 w 10"/>
                <a:gd name="T5" fmla="*/ 97 h 102"/>
                <a:gd name="T6" fmla="*/ 10 w 10"/>
                <a:gd name="T7" fmla="*/ 4 h 102"/>
                <a:gd name="T8" fmla="*/ 6 w 10"/>
                <a:gd name="T9" fmla="*/ 0 h 102"/>
                <a:gd name="T10" fmla="*/ 4 w 10"/>
                <a:gd name="T11" fmla="*/ 0 h 102"/>
                <a:gd name="T12" fmla="*/ 0 w 10"/>
                <a:gd name="T13" fmla="*/ 4 h 102"/>
                <a:gd name="T14" fmla="*/ 0 w 10"/>
                <a:gd name="T15" fmla="*/ 97 h 102"/>
                <a:gd name="T16" fmla="*/ 4 w 10"/>
                <a:gd name="T17" fmla="*/ 102 h 10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 h="102">
                  <a:moveTo>
                    <a:pt x="4" y="102"/>
                  </a:moveTo>
                  <a:cubicBezTo>
                    <a:pt x="6" y="102"/>
                    <a:pt x="6" y="102"/>
                    <a:pt x="6" y="102"/>
                  </a:cubicBezTo>
                  <a:cubicBezTo>
                    <a:pt x="8" y="102"/>
                    <a:pt x="10" y="100"/>
                    <a:pt x="10" y="97"/>
                  </a:cubicBezTo>
                  <a:cubicBezTo>
                    <a:pt x="10" y="4"/>
                    <a:pt x="10" y="4"/>
                    <a:pt x="10" y="4"/>
                  </a:cubicBezTo>
                  <a:cubicBezTo>
                    <a:pt x="10" y="2"/>
                    <a:pt x="8" y="0"/>
                    <a:pt x="6" y="0"/>
                  </a:cubicBezTo>
                  <a:cubicBezTo>
                    <a:pt x="4" y="0"/>
                    <a:pt x="4" y="0"/>
                    <a:pt x="4" y="0"/>
                  </a:cubicBezTo>
                  <a:cubicBezTo>
                    <a:pt x="1" y="0"/>
                    <a:pt x="0" y="2"/>
                    <a:pt x="0" y="4"/>
                  </a:cubicBezTo>
                  <a:cubicBezTo>
                    <a:pt x="0" y="97"/>
                    <a:pt x="0" y="97"/>
                    <a:pt x="0" y="97"/>
                  </a:cubicBezTo>
                  <a:cubicBezTo>
                    <a:pt x="0" y="100"/>
                    <a:pt x="1" y="102"/>
                    <a:pt x="4" y="102"/>
                  </a:cubicBezTo>
                </a:path>
              </a:pathLst>
            </a:custGeom>
            <a:solidFill>
              <a:schemeClr val="accent2">
                <a:lumMod val="60000"/>
                <a:lumOff val="4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48" name="Freeform 56"/>
            <p:cNvSpPr/>
            <p:nvPr userDrawn="1"/>
          </p:nvSpPr>
          <p:spPr bwMode="auto">
            <a:xfrm>
              <a:off x="4329113" y="1211263"/>
              <a:ext cx="15875" cy="165100"/>
            </a:xfrm>
            <a:custGeom>
              <a:gdLst>
                <a:gd name="T0" fmla="*/ 6 w 10"/>
                <a:gd name="T1" fmla="*/ 104 h 104"/>
                <a:gd name="T2" fmla="*/ 4 w 10"/>
                <a:gd name="T3" fmla="*/ 104 h 104"/>
                <a:gd name="T4" fmla="*/ 0 w 10"/>
                <a:gd name="T5" fmla="*/ 100 h 104"/>
                <a:gd name="T6" fmla="*/ 0 w 10"/>
                <a:gd name="T7" fmla="*/ 4 h 104"/>
                <a:gd name="T8" fmla="*/ 4 w 10"/>
                <a:gd name="T9" fmla="*/ 0 h 104"/>
                <a:gd name="T10" fmla="*/ 6 w 10"/>
                <a:gd name="T11" fmla="*/ 0 h 104"/>
                <a:gd name="T12" fmla="*/ 10 w 10"/>
                <a:gd name="T13" fmla="*/ 4 h 104"/>
                <a:gd name="T14" fmla="*/ 10 w 10"/>
                <a:gd name="T15" fmla="*/ 100 h 104"/>
                <a:gd name="T16" fmla="*/ 6 w 10"/>
                <a:gd name="T17" fmla="*/ 104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 h="104">
                  <a:moveTo>
                    <a:pt x="6" y="104"/>
                  </a:moveTo>
                  <a:cubicBezTo>
                    <a:pt x="4" y="104"/>
                    <a:pt x="4" y="104"/>
                    <a:pt x="4" y="104"/>
                  </a:cubicBezTo>
                  <a:cubicBezTo>
                    <a:pt x="2" y="104"/>
                    <a:pt x="0" y="102"/>
                    <a:pt x="0" y="100"/>
                  </a:cubicBezTo>
                  <a:cubicBezTo>
                    <a:pt x="0" y="4"/>
                    <a:pt x="0" y="4"/>
                    <a:pt x="0" y="4"/>
                  </a:cubicBezTo>
                  <a:cubicBezTo>
                    <a:pt x="0" y="2"/>
                    <a:pt x="2" y="0"/>
                    <a:pt x="4" y="0"/>
                  </a:cubicBezTo>
                  <a:cubicBezTo>
                    <a:pt x="6" y="0"/>
                    <a:pt x="6" y="0"/>
                    <a:pt x="6" y="0"/>
                  </a:cubicBezTo>
                  <a:cubicBezTo>
                    <a:pt x="8" y="0"/>
                    <a:pt x="10" y="2"/>
                    <a:pt x="10" y="4"/>
                  </a:cubicBezTo>
                  <a:cubicBezTo>
                    <a:pt x="10" y="100"/>
                    <a:pt x="10" y="100"/>
                    <a:pt x="10" y="100"/>
                  </a:cubicBezTo>
                  <a:cubicBezTo>
                    <a:pt x="10" y="102"/>
                    <a:pt x="8" y="104"/>
                    <a:pt x="6" y="104"/>
                  </a:cubicBezTo>
                </a:path>
              </a:pathLst>
            </a:custGeom>
            <a:solidFill>
              <a:schemeClr val="accent2">
                <a:lumMod val="60000"/>
                <a:lumOff val="4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49" name="Freeform 57"/>
            <p:cNvSpPr/>
            <p:nvPr userDrawn="1"/>
          </p:nvSpPr>
          <p:spPr bwMode="auto">
            <a:xfrm>
              <a:off x="2489201" y="1592263"/>
              <a:ext cx="184150" cy="314325"/>
            </a:xfrm>
            <a:custGeom>
              <a:gdLst>
                <a:gd name="T0" fmla="*/ 72 w 116"/>
                <a:gd name="T1" fmla="*/ 0 h 198"/>
                <a:gd name="T2" fmla="*/ 72 w 116"/>
                <a:gd name="T3" fmla="*/ 85 h 198"/>
                <a:gd name="T4" fmla="*/ 72 w 116"/>
                <a:gd name="T5" fmla="*/ 85 h 198"/>
                <a:gd name="T6" fmla="*/ 81 w 116"/>
                <a:gd name="T7" fmla="*/ 87 h 198"/>
                <a:gd name="T8" fmla="*/ 91 w 116"/>
                <a:gd name="T9" fmla="*/ 86 h 198"/>
                <a:gd name="T10" fmla="*/ 116 w 116"/>
                <a:gd name="T11" fmla="*/ 147 h 198"/>
                <a:gd name="T12" fmla="*/ 94 w 116"/>
                <a:gd name="T13" fmla="*/ 82 h 198"/>
                <a:gd name="T14" fmla="*/ 95 w 116"/>
                <a:gd name="T15" fmla="*/ 81 h 198"/>
                <a:gd name="T16" fmla="*/ 104 w 116"/>
                <a:gd name="T17" fmla="*/ 143 h 198"/>
                <a:gd name="T18" fmla="*/ 111 w 116"/>
                <a:gd name="T19" fmla="*/ 9 h 198"/>
                <a:gd name="T20" fmla="*/ 72 w 116"/>
                <a:gd name="T21" fmla="*/ 0 h 19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5" h="198">
                  <a:moveTo>
                    <a:pt x="72" y="0"/>
                  </a:moveTo>
                  <a:cubicBezTo>
                    <a:pt x="72" y="0"/>
                    <a:pt x="0" y="198"/>
                    <a:pt x="72" y="85"/>
                  </a:cubicBezTo>
                  <a:cubicBezTo>
                    <a:pt x="72" y="85"/>
                    <a:pt x="72" y="85"/>
                    <a:pt x="72" y="85"/>
                  </a:cubicBezTo>
                  <a:cubicBezTo>
                    <a:pt x="75" y="85"/>
                    <a:pt x="78" y="86"/>
                    <a:pt x="81" y="87"/>
                  </a:cubicBezTo>
                  <a:cubicBezTo>
                    <a:pt x="84" y="86"/>
                    <a:pt x="88" y="85"/>
                    <a:pt x="91" y="86"/>
                  </a:cubicBezTo>
                  <a:cubicBezTo>
                    <a:pt x="92" y="85"/>
                    <a:pt x="115" y="148"/>
                    <a:pt x="116" y="147"/>
                  </a:cubicBezTo>
                  <a:cubicBezTo>
                    <a:pt x="94" y="82"/>
                    <a:pt x="94" y="82"/>
                    <a:pt x="94" y="82"/>
                  </a:cubicBezTo>
                  <a:cubicBezTo>
                    <a:pt x="94" y="82"/>
                    <a:pt x="95" y="82"/>
                    <a:pt x="95" y="81"/>
                  </a:cubicBezTo>
                  <a:cubicBezTo>
                    <a:pt x="94" y="79"/>
                    <a:pt x="105" y="146"/>
                    <a:pt x="104" y="143"/>
                  </a:cubicBezTo>
                  <a:cubicBezTo>
                    <a:pt x="104" y="128"/>
                    <a:pt x="111" y="9"/>
                    <a:pt x="111" y="9"/>
                  </a:cubicBezTo>
                  <a:cubicBezTo>
                    <a:pt x="74" y="4"/>
                    <a:pt x="72" y="0"/>
                    <a:pt x="72" y="0"/>
                  </a:cubicBezTo>
                </a:path>
              </a:pathLst>
            </a:custGeom>
            <a:solidFill>
              <a:srgbClr val="F9F6E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50" name="Freeform 58"/>
            <p:cNvSpPr/>
            <p:nvPr userDrawn="1"/>
          </p:nvSpPr>
          <p:spPr bwMode="auto">
            <a:xfrm>
              <a:off x="3186113" y="1298575"/>
              <a:ext cx="246063" cy="446088"/>
            </a:xfrm>
            <a:custGeom>
              <a:gdLst>
                <a:gd name="T0" fmla="*/ 83 w 155"/>
                <a:gd name="T1" fmla="*/ 22 h 281"/>
                <a:gd name="T2" fmla="*/ 75 w 155"/>
                <a:gd name="T3" fmla="*/ 34 h 281"/>
                <a:gd name="T4" fmla="*/ 56 w 155"/>
                <a:gd name="T5" fmla="*/ 48 h 281"/>
                <a:gd name="T6" fmla="*/ 53 w 155"/>
                <a:gd name="T7" fmla="*/ 47 h 281"/>
                <a:gd name="T8" fmla="*/ 41 w 155"/>
                <a:gd name="T9" fmla="*/ 49 h 281"/>
                <a:gd name="T10" fmla="*/ 36 w 155"/>
                <a:gd name="T11" fmla="*/ 48 h 281"/>
                <a:gd name="T12" fmla="*/ 32 w 155"/>
                <a:gd name="T13" fmla="*/ 49 h 281"/>
                <a:gd name="T14" fmla="*/ 30 w 155"/>
                <a:gd name="T15" fmla="*/ 49 h 281"/>
                <a:gd name="T16" fmla="*/ 45 w 155"/>
                <a:gd name="T17" fmla="*/ 83 h 281"/>
                <a:gd name="T18" fmla="*/ 77 w 155"/>
                <a:gd name="T19" fmla="*/ 123 h 281"/>
                <a:gd name="T20" fmla="*/ 29 w 155"/>
                <a:gd name="T21" fmla="*/ 247 h 281"/>
                <a:gd name="T22" fmla="*/ 82 w 155"/>
                <a:gd name="T23" fmla="*/ 272 h 281"/>
                <a:gd name="T24" fmla="*/ 123 w 155"/>
                <a:gd name="T25" fmla="*/ 138 h 281"/>
                <a:gd name="T26" fmla="*/ 154 w 155"/>
                <a:gd name="T27" fmla="*/ 50 h 281"/>
                <a:gd name="T28" fmla="*/ 83 w 155"/>
                <a:gd name="T29" fmla="*/ 22 h 28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55" h="281">
                  <a:moveTo>
                    <a:pt x="83" y="22"/>
                  </a:moveTo>
                  <a:cubicBezTo>
                    <a:pt x="81" y="27"/>
                    <a:pt x="78" y="30"/>
                    <a:pt x="75" y="34"/>
                  </a:cubicBezTo>
                  <a:cubicBezTo>
                    <a:pt x="70" y="42"/>
                    <a:pt x="61" y="48"/>
                    <a:pt x="56" y="48"/>
                  </a:cubicBezTo>
                  <a:cubicBezTo>
                    <a:pt x="55" y="48"/>
                    <a:pt x="54" y="48"/>
                    <a:pt x="53" y="47"/>
                  </a:cubicBezTo>
                  <a:cubicBezTo>
                    <a:pt x="50" y="48"/>
                    <a:pt x="46" y="49"/>
                    <a:pt x="41" y="49"/>
                  </a:cubicBezTo>
                  <a:cubicBezTo>
                    <a:pt x="40" y="49"/>
                    <a:pt x="38" y="49"/>
                    <a:pt x="36" y="48"/>
                  </a:cubicBezTo>
                  <a:cubicBezTo>
                    <a:pt x="35" y="49"/>
                    <a:pt x="34" y="49"/>
                    <a:pt x="32" y="49"/>
                  </a:cubicBezTo>
                  <a:cubicBezTo>
                    <a:pt x="32" y="49"/>
                    <a:pt x="31" y="49"/>
                    <a:pt x="30" y="49"/>
                  </a:cubicBezTo>
                  <a:cubicBezTo>
                    <a:pt x="30" y="57"/>
                    <a:pt x="34" y="69"/>
                    <a:pt x="45" y="83"/>
                  </a:cubicBezTo>
                  <a:cubicBezTo>
                    <a:pt x="63" y="107"/>
                    <a:pt x="77" y="123"/>
                    <a:pt x="77" y="123"/>
                  </a:cubicBezTo>
                  <a:cubicBezTo>
                    <a:pt x="77" y="123"/>
                    <a:pt x="58" y="212"/>
                    <a:pt x="29" y="247"/>
                  </a:cubicBezTo>
                  <a:cubicBezTo>
                    <a:pt x="0" y="281"/>
                    <a:pt x="73" y="267"/>
                    <a:pt x="82" y="272"/>
                  </a:cubicBezTo>
                  <a:cubicBezTo>
                    <a:pt x="82" y="272"/>
                    <a:pt x="118" y="188"/>
                    <a:pt x="123" y="138"/>
                  </a:cubicBezTo>
                  <a:cubicBezTo>
                    <a:pt x="123" y="138"/>
                    <a:pt x="153" y="76"/>
                    <a:pt x="154" y="50"/>
                  </a:cubicBezTo>
                  <a:cubicBezTo>
                    <a:pt x="155" y="34"/>
                    <a:pt x="107" y="0"/>
                    <a:pt x="83" y="22"/>
                  </a:cubicBezTo>
                </a:path>
              </a:pathLst>
            </a:custGeom>
            <a:solidFill>
              <a:srgbClr val="F9F6E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51" name="Freeform 59"/>
            <p:cNvSpPr/>
            <p:nvPr userDrawn="1"/>
          </p:nvSpPr>
          <p:spPr bwMode="auto">
            <a:xfrm>
              <a:off x="2509838" y="3625850"/>
              <a:ext cx="195263" cy="201613"/>
            </a:xfrm>
            <a:custGeom>
              <a:gdLst>
                <a:gd name="T0" fmla="*/ 27 w 123"/>
                <a:gd name="T1" fmla="*/ 9 h 127"/>
                <a:gd name="T2" fmla="*/ 1 w 123"/>
                <a:gd name="T3" fmla="*/ 107 h 127"/>
                <a:gd name="T4" fmla="*/ 95 w 123"/>
                <a:gd name="T5" fmla="*/ 121 h 127"/>
                <a:gd name="T6" fmla="*/ 115 w 123"/>
                <a:gd name="T7" fmla="*/ 19 h 127"/>
                <a:gd name="T8" fmla="*/ 27 w 123"/>
                <a:gd name="T9" fmla="*/ 9 h 127"/>
              </a:gdLst>
              <a:cxnLst>
                <a:cxn ang="0">
                  <a:pos x="T0" y="T1"/>
                </a:cxn>
                <a:cxn ang="0">
                  <a:pos x="T2" y="T3"/>
                </a:cxn>
                <a:cxn ang="0">
                  <a:pos x="T4" y="T5"/>
                </a:cxn>
                <a:cxn ang="0">
                  <a:pos x="T6" y="T7"/>
                </a:cxn>
                <a:cxn ang="0">
                  <a:pos x="T8" y="T9"/>
                </a:cxn>
              </a:cxnLst>
              <a:rect l="0" t="0" r="r" b="b"/>
              <a:pathLst>
                <a:path w="123" h="127">
                  <a:moveTo>
                    <a:pt x="27" y="9"/>
                  </a:moveTo>
                  <a:cubicBezTo>
                    <a:pt x="27" y="9"/>
                    <a:pt x="3" y="87"/>
                    <a:pt x="1" y="107"/>
                  </a:cubicBezTo>
                  <a:cubicBezTo>
                    <a:pt x="0" y="126"/>
                    <a:pt x="87" y="127"/>
                    <a:pt x="95" y="121"/>
                  </a:cubicBezTo>
                  <a:cubicBezTo>
                    <a:pt x="104" y="115"/>
                    <a:pt x="123" y="22"/>
                    <a:pt x="115" y="19"/>
                  </a:cubicBezTo>
                  <a:cubicBezTo>
                    <a:pt x="107" y="17"/>
                    <a:pt x="29" y="0"/>
                    <a:pt x="27" y="9"/>
                  </a:cubicBezTo>
                </a:path>
              </a:pathLst>
            </a:custGeom>
            <a:solidFill>
              <a:schemeClr val="accent6">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52" name="Freeform 60"/>
            <p:cNvSpPr/>
            <p:nvPr userDrawn="1"/>
          </p:nvSpPr>
          <p:spPr bwMode="auto">
            <a:xfrm>
              <a:off x="2541588" y="2549525"/>
              <a:ext cx="277813" cy="1152525"/>
            </a:xfrm>
            <a:custGeom>
              <a:gdLst>
                <a:gd name="T0" fmla="*/ 0 w 175"/>
                <a:gd name="T1" fmla="*/ 693 h 726"/>
                <a:gd name="T2" fmla="*/ 39 w 175"/>
                <a:gd name="T3" fmla="*/ 716 h 726"/>
                <a:gd name="T4" fmla="*/ 95 w 175"/>
                <a:gd name="T5" fmla="*/ 699 h 726"/>
                <a:gd name="T6" fmla="*/ 175 w 175"/>
                <a:gd name="T7" fmla="*/ 124 h 726"/>
                <a:gd name="T8" fmla="*/ 53 w 175"/>
                <a:gd name="T9" fmla="*/ 38 h 726"/>
                <a:gd name="T10" fmla="*/ 69 w 175"/>
                <a:gd name="T11" fmla="*/ 353 h 726"/>
                <a:gd name="T12" fmla="*/ 0 w 175"/>
                <a:gd name="T13" fmla="*/ 693 h 726"/>
              </a:gdLst>
              <a:cxnLst>
                <a:cxn ang="0">
                  <a:pos x="T0" y="T1"/>
                </a:cxn>
                <a:cxn ang="0">
                  <a:pos x="T2" y="T3"/>
                </a:cxn>
                <a:cxn ang="0">
                  <a:pos x="T4" y="T5"/>
                </a:cxn>
                <a:cxn ang="0">
                  <a:pos x="T6" y="T7"/>
                </a:cxn>
                <a:cxn ang="0">
                  <a:pos x="T8" y="T9"/>
                </a:cxn>
                <a:cxn ang="0">
                  <a:pos x="T10" y="T11"/>
                </a:cxn>
                <a:cxn ang="0">
                  <a:pos x="T12" y="T13"/>
                </a:cxn>
              </a:cxnLst>
              <a:rect l="0" t="0" r="r" b="b"/>
              <a:pathLst>
                <a:path w="175" h="726">
                  <a:moveTo>
                    <a:pt x="0" y="693"/>
                  </a:moveTo>
                  <a:cubicBezTo>
                    <a:pt x="0" y="693"/>
                    <a:pt x="14" y="707"/>
                    <a:pt x="39" y="716"/>
                  </a:cubicBezTo>
                  <a:cubicBezTo>
                    <a:pt x="63" y="726"/>
                    <a:pt x="95" y="699"/>
                    <a:pt x="95" y="699"/>
                  </a:cubicBezTo>
                  <a:cubicBezTo>
                    <a:pt x="129" y="620"/>
                    <a:pt x="175" y="124"/>
                    <a:pt x="175" y="124"/>
                  </a:cubicBezTo>
                  <a:cubicBezTo>
                    <a:pt x="175" y="124"/>
                    <a:pt x="62" y="0"/>
                    <a:pt x="53" y="38"/>
                  </a:cubicBezTo>
                  <a:cubicBezTo>
                    <a:pt x="44" y="77"/>
                    <a:pt x="83" y="249"/>
                    <a:pt x="69" y="353"/>
                  </a:cubicBezTo>
                  <a:lnTo>
                    <a:pt x="0" y="693"/>
                  </a:lnTo>
                  <a:close/>
                </a:path>
              </a:pathLst>
            </a:custGeom>
            <a:solidFill>
              <a:schemeClr val="accent4">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53" name="Freeform 61"/>
            <p:cNvSpPr/>
            <p:nvPr userDrawn="1"/>
          </p:nvSpPr>
          <p:spPr bwMode="auto">
            <a:xfrm>
              <a:off x="2636838" y="3627438"/>
              <a:ext cx="333375" cy="207963"/>
            </a:xfrm>
            <a:custGeom>
              <a:gdLst>
                <a:gd name="T0" fmla="*/ 97 w 211"/>
                <a:gd name="T1" fmla="*/ 19 h 131"/>
                <a:gd name="T2" fmla="*/ 136 w 211"/>
                <a:gd name="T3" fmla="*/ 81 h 131"/>
                <a:gd name="T4" fmla="*/ 206 w 211"/>
                <a:gd name="T5" fmla="*/ 85 h 131"/>
                <a:gd name="T6" fmla="*/ 211 w 211"/>
                <a:gd name="T7" fmla="*/ 119 h 131"/>
                <a:gd name="T8" fmla="*/ 105 w 211"/>
                <a:gd name="T9" fmla="*/ 129 h 131"/>
                <a:gd name="T10" fmla="*/ 2 w 211"/>
                <a:gd name="T11" fmla="*/ 120 h 131"/>
                <a:gd name="T12" fmla="*/ 28 w 211"/>
                <a:gd name="T13" fmla="*/ 14 h 131"/>
                <a:gd name="T14" fmla="*/ 97 w 211"/>
                <a:gd name="T15" fmla="*/ 19 h 13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11" h="131">
                  <a:moveTo>
                    <a:pt x="97" y="19"/>
                  </a:moveTo>
                  <a:cubicBezTo>
                    <a:pt x="97" y="19"/>
                    <a:pt x="128" y="76"/>
                    <a:pt x="136" y="81"/>
                  </a:cubicBezTo>
                  <a:cubicBezTo>
                    <a:pt x="144" y="86"/>
                    <a:pt x="201" y="81"/>
                    <a:pt x="206" y="85"/>
                  </a:cubicBezTo>
                  <a:cubicBezTo>
                    <a:pt x="211" y="90"/>
                    <a:pt x="211" y="119"/>
                    <a:pt x="211" y="119"/>
                  </a:cubicBezTo>
                  <a:cubicBezTo>
                    <a:pt x="198" y="124"/>
                    <a:pt x="130" y="129"/>
                    <a:pt x="105" y="129"/>
                  </a:cubicBezTo>
                  <a:cubicBezTo>
                    <a:pt x="80" y="128"/>
                    <a:pt x="17" y="131"/>
                    <a:pt x="2" y="120"/>
                  </a:cubicBezTo>
                  <a:cubicBezTo>
                    <a:pt x="0" y="113"/>
                    <a:pt x="22" y="24"/>
                    <a:pt x="28" y="14"/>
                  </a:cubicBezTo>
                  <a:cubicBezTo>
                    <a:pt x="34" y="5"/>
                    <a:pt x="94" y="0"/>
                    <a:pt x="97" y="19"/>
                  </a:cubicBezTo>
                </a:path>
              </a:pathLst>
            </a:custGeom>
            <a:solidFill>
              <a:schemeClr val="accent6">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54" name="Freeform 62"/>
            <p:cNvSpPr/>
            <p:nvPr userDrawn="1"/>
          </p:nvSpPr>
          <p:spPr bwMode="auto">
            <a:xfrm>
              <a:off x="2609851" y="2543175"/>
              <a:ext cx="388938" cy="1184275"/>
            </a:xfrm>
            <a:custGeom>
              <a:gdLst>
                <a:gd name="T0" fmla="*/ 245 w 246"/>
                <a:gd name="T1" fmla="*/ 19 h 746"/>
                <a:gd name="T2" fmla="*/ 225 w 246"/>
                <a:gd name="T3" fmla="*/ 403 h 746"/>
                <a:gd name="T4" fmla="*/ 144 w 246"/>
                <a:gd name="T5" fmla="*/ 664 h 746"/>
                <a:gd name="T6" fmla="*/ 142 w 246"/>
                <a:gd name="T7" fmla="*/ 689 h 746"/>
                <a:gd name="T8" fmla="*/ 118 w 246"/>
                <a:gd name="T9" fmla="*/ 735 h 746"/>
                <a:gd name="T10" fmla="*/ 34 w 246"/>
                <a:gd name="T11" fmla="*/ 719 h 746"/>
                <a:gd name="T12" fmla="*/ 72 w 246"/>
                <a:gd name="T13" fmla="*/ 562 h 746"/>
                <a:gd name="T14" fmla="*/ 106 w 246"/>
                <a:gd name="T15" fmla="*/ 136 h 746"/>
                <a:gd name="T16" fmla="*/ 14 w 246"/>
                <a:gd name="T17" fmla="*/ 63 h 746"/>
                <a:gd name="T18" fmla="*/ 0 w 246"/>
                <a:gd name="T19" fmla="*/ 4 h 746"/>
                <a:gd name="T20" fmla="*/ 245 w 246"/>
                <a:gd name="T21" fmla="*/ 19 h 7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6" h="746">
                  <a:moveTo>
                    <a:pt x="245" y="19"/>
                  </a:moveTo>
                  <a:cubicBezTo>
                    <a:pt x="245" y="19"/>
                    <a:pt x="246" y="333"/>
                    <a:pt x="225" y="403"/>
                  </a:cubicBezTo>
                  <a:cubicBezTo>
                    <a:pt x="204" y="473"/>
                    <a:pt x="149" y="649"/>
                    <a:pt x="144" y="664"/>
                  </a:cubicBezTo>
                  <a:cubicBezTo>
                    <a:pt x="144" y="664"/>
                    <a:pt x="144" y="681"/>
                    <a:pt x="142" y="689"/>
                  </a:cubicBezTo>
                  <a:cubicBezTo>
                    <a:pt x="141" y="698"/>
                    <a:pt x="127" y="729"/>
                    <a:pt x="118" y="735"/>
                  </a:cubicBezTo>
                  <a:cubicBezTo>
                    <a:pt x="109" y="742"/>
                    <a:pt x="47" y="746"/>
                    <a:pt x="34" y="719"/>
                  </a:cubicBezTo>
                  <a:cubicBezTo>
                    <a:pt x="34" y="719"/>
                    <a:pt x="61" y="607"/>
                    <a:pt x="72" y="562"/>
                  </a:cubicBezTo>
                  <a:cubicBezTo>
                    <a:pt x="83" y="517"/>
                    <a:pt x="111" y="238"/>
                    <a:pt x="106" y="136"/>
                  </a:cubicBezTo>
                  <a:cubicBezTo>
                    <a:pt x="106" y="136"/>
                    <a:pt x="24" y="91"/>
                    <a:pt x="14" y="63"/>
                  </a:cubicBezTo>
                  <a:cubicBezTo>
                    <a:pt x="5" y="38"/>
                    <a:pt x="0" y="8"/>
                    <a:pt x="0" y="4"/>
                  </a:cubicBezTo>
                  <a:cubicBezTo>
                    <a:pt x="0" y="0"/>
                    <a:pt x="245" y="19"/>
                    <a:pt x="245" y="19"/>
                  </a:cubicBezTo>
                </a:path>
              </a:pathLst>
            </a:custGeom>
            <a:solidFill>
              <a:schemeClr val="accent4"/>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55" name="Freeform 63"/>
            <p:cNvSpPr/>
            <p:nvPr userDrawn="1"/>
          </p:nvSpPr>
          <p:spPr bwMode="auto">
            <a:xfrm>
              <a:off x="2424113" y="1554163"/>
              <a:ext cx="957263" cy="1116013"/>
            </a:xfrm>
            <a:custGeom>
              <a:gdLst>
                <a:gd name="T0" fmla="*/ 97 w 604"/>
                <a:gd name="T1" fmla="*/ 650 h 703"/>
                <a:gd name="T2" fmla="*/ 94 w 604"/>
                <a:gd name="T3" fmla="*/ 384 h 703"/>
                <a:gd name="T4" fmla="*/ 28 w 604"/>
                <a:gd name="T5" fmla="*/ 102 h 703"/>
                <a:gd name="T6" fmla="*/ 82 w 604"/>
                <a:gd name="T7" fmla="*/ 102 h 703"/>
                <a:gd name="T8" fmla="*/ 167 w 604"/>
                <a:gd name="T9" fmla="*/ 106 h 703"/>
                <a:gd name="T10" fmla="*/ 234 w 604"/>
                <a:gd name="T11" fmla="*/ 113 h 703"/>
                <a:gd name="T12" fmla="*/ 390 w 604"/>
                <a:gd name="T13" fmla="*/ 196 h 703"/>
                <a:gd name="T14" fmla="*/ 529 w 604"/>
                <a:gd name="T15" fmla="*/ 20 h 703"/>
                <a:gd name="T16" fmla="*/ 602 w 604"/>
                <a:gd name="T17" fmla="*/ 30 h 703"/>
                <a:gd name="T18" fmla="*/ 482 w 604"/>
                <a:gd name="T19" fmla="*/ 258 h 703"/>
                <a:gd name="T20" fmla="*/ 313 w 604"/>
                <a:gd name="T21" fmla="*/ 267 h 703"/>
                <a:gd name="T22" fmla="*/ 374 w 604"/>
                <a:gd name="T23" fmla="*/ 666 h 703"/>
                <a:gd name="T24" fmla="*/ 97 w 604"/>
                <a:gd name="T25" fmla="*/ 650 h 70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04" h="703">
                  <a:moveTo>
                    <a:pt x="97" y="650"/>
                  </a:moveTo>
                  <a:cubicBezTo>
                    <a:pt x="97" y="650"/>
                    <a:pt x="125" y="491"/>
                    <a:pt x="94" y="384"/>
                  </a:cubicBezTo>
                  <a:cubicBezTo>
                    <a:pt x="63" y="276"/>
                    <a:pt x="0" y="152"/>
                    <a:pt x="28" y="102"/>
                  </a:cubicBezTo>
                  <a:cubicBezTo>
                    <a:pt x="28" y="102"/>
                    <a:pt x="52" y="96"/>
                    <a:pt x="82" y="102"/>
                  </a:cubicBezTo>
                  <a:cubicBezTo>
                    <a:pt x="112" y="108"/>
                    <a:pt x="167" y="106"/>
                    <a:pt x="167" y="106"/>
                  </a:cubicBezTo>
                  <a:cubicBezTo>
                    <a:pt x="167" y="106"/>
                    <a:pt x="221" y="109"/>
                    <a:pt x="234" y="113"/>
                  </a:cubicBezTo>
                  <a:cubicBezTo>
                    <a:pt x="248" y="116"/>
                    <a:pt x="336" y="187"/>
                    <a:pt x="390" y="196"/>
                  </a:cubicBezTo>
                  <a:cubicBezTo>
                    <a:pt x="443" y="205"/>
                    <a:pt x="518" y="41"/>
                    <a:pt x="529" y="20"/>
                  </a:cubicBezTo>
                  <a:cubicBezTo>
                    <a:pt x="540" y="0"/>
                    <a:pt x="600" y="11"/>
                    <a:pt x="602" y="30"/>
                  </a:cubicBezTo>
                  <a:cubicBezTo>
                    <a:pt x="604" y="50"/>
                    <a:pt x="546" y="224"/>
                    <a:pt x="482" y="258"/>
                  </a:cubicBezTo>
                  <a:cubicBezTo>
                    <a:pt x="418" y="291"/>
                    <a:pt x="313" y="267"/>
                    <a:pt x="313" y="267"/>
                  </a:cubicBezTo>
                  <a:cubicBezTo>
                    <a:pt x="313" y="267"/>
                    <a:pt x="394" y="482"/>
                    <a:pt x="374" y="666"/>
                  </a:cubicBezTo>
                  <a:cubicBezTo>
                    <a:pt x="374" y="666"/>
                    <a:pt x="227" y="703"/>
                    <a:pt x="97" y="650"/>
                  </a:cubicBezTo>
                </a:path>
              </a:pathLst>
            </a:custGeom>
            <a:solidFill>
              <a:schemeClr val="accent3"/>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56" name="Freeform 64"/>
            <p:cNvSpPr/>
            <p:nvPr userDrawn="1"/>
          </p:nvSpPr>
          <p:spPr bwMode="auto">
            <a:xfrm>
              <a:off x="2503488" y="1670050"/>
              <a:ext cx="219075" cy="93663"/>
            </a:xfrm>
            <a:custGeom>
              <a:gdLst>
                <a:gd name="T0" fmla="*/ 138 w 138"/>
                <a:gd name="T1" fmla="*/ 34 h 59"/>
                <a:gd name="T2" fmla="*/ 125 w 138"/>
                <a:gd name="T3" fmla="*/ 2 h 59"/>
                <a:gd name="T4" fmla="*/ 3 w 138"/>
                <a:gd name="T5" fmla="*/ 2 h 59"/>
                <a:gd name="T6" fmla="*/ 3 w 138"/>
                <a:gd name="T7" fmla="*/ 31 h 59"/>
                <a:gd name="T8" fmla="*/ 138 w 138"/>
                <a:gd name="T9" fmla="*/ 34 h 59"/>
              </a:gdLst>
              <a:cxnLst>
                <a:cxn ang="0">
                  <a:pos x="T0" y="T1"/>
                </a:cxn>
                <a:cxn ang="0">
                  <a:pos x="T2" y="T3"/>
                </a:cxn>
                <a:cxn ang="0">
                  <a:pos x="T4" y="T5"/>
                </a:cxn>
                <a:cxn ang="0">
                  <a:pos x="T6" y="T7"/>
                </a:cxn>
                <a:cxn ang="0">
                  <a:pos x="T8" y="T9"/>
                </a:cxn>
              </a:cxnLst>
              <a:rect l="0" t="0" r="r" b="b"/>
              <a:pathLst>
                <a:path w="138" h="59">
                  <a:moveTo>
                    <a:pt x="138" y="34"/>
                  </a:moveTo>
                  <a:cubicBezTo>
                    <a:pt x="138" y="34"/>
                    <a:pt x="129" y="4"/>
                    <a:pt x="125" y="2"/>
                  </a:cubicBezTo>
                  <a:cubicBezTo>
                    <a:pt x="121" y="0"/>
                    <a:pt x="30" y="13"/>
                    <a:pt x="3" y="2"/>
                  </a:cubicBezTo>
                  <a:cubicBezTo>
                    <a:pt x="3" y="2"/>
                    <a:pt x="0" y="18"/>
                    <a:pt x="3" y="31"/>
                  </a:cubicBezTo>
                  <a:cubicBezTo>
                    <a:pt x="3" y="31"/>
                    <a:pt x="35" y="59"/>
                    <a:pt x="138" y="34"/>
                  </a:cubicBezTo>
                </a:path>
              </a:pathLst>
            </a:custGeom>
            <a:solidFill>
              <a:schemeClr val="accent3">
                <a:lumMod val="5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57" name="Freeform 65"/>
            <p:cNvSpPr/>
            <p:nvPr userDrawn="1"/>
          </p:nvSpPr>
          <p:spPr bwMode="auto">
            <a:xfrm>
              <a:off x="2859088" y="1362075"/>
              <a:ext cx="265113" cy="392113"/>
            </a:xfrm>
            <a:custGeom>
              <a:gdLst>
                <a:gd name="T0" fmla="*/ 72 w 168"/>
                <a:gd name="T1" fmla="*/ 14 h 247"/>
                <a:gd name="T2" fmla="*/ 33 w 168"/>
                <a:gd name="T3" fmla="*/ 4 h 247"/>
                <a:gd name="T4" fmla="*/ 45 w 168"/>
                <a:gd name="T5" fmla="*/ 49 h 247"/>
                <a:gd name="T6" fmla="*/ 78 w 168"/>
                <a:gd name="T7" fmla="*/ 89 h 247"/>
                <a:gd name="T8" fmla="*/ 29 w 168"/>
                <a:gd name="T9" fmla="*/ 213 h 247"/>
                <a:gd name="T10" fmla="*/ 83 w 168"/>
                <a:gd name="T11" fmla="*/ 238 h 247"/>
                <a:gd name="T12" fmla="*/ 123 w 168"/>
                <a:gd name="T13" fmla="*/ 104 h 247"/>
                <a:gd name="T14" fmla="*/ 168 w 168"/>
                <a:gd name="T15" fmla="*/ 11 h 247"/>
                <a:gd name="T16" fmla="*/ 72 w 168"/>
                <a:gd name="T17" fmla="*/ 14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8" h="246">
                  <a:moveTo>
                    <a:pt x="72" y="14"/>
                  </a:moveTo>
                  <a:cubicBezTo>
                    <a:pt x="49" y="15"/>
                    <a:pt x="38" y="0"/>
                    <a:pt x="33" y="4"/>
                  </a:cubicBezTo>
                  <a:cubicBezTo>
                    <a:pt x="28" y="8"/>
                    <a:pt x="27" y="25"/>
                    <a:pt x="45" y="49"/>
                  </a:cubicBezTo>
                  <a:cubicBezTo>
                    <a:pt x="64" y="73"/>
                    <a:pt x="78" y="89"/>
                    <a:pt x="78" y="89"/>
                  </a:cubicBezTo>
                  <a:cubicBezTo>
                    <a:pt x="78" y="89"/>
                    <a:pt x="58" y="178"/>
                    <a:pt x="29" y="213"/>
                  </a:cubicBezTo>
                  <a:cubicBezTo>
                    <a:pt x="0" y="247"/>
                    <a:pt x="73" y="233"/>
                    <a:pt x="83" y="238"/>
                  </a:cubicBezTo>
                  <a:cubicBezTo>
                    <a:pt x="83" y="238"/>
                    <a:pt x="118" y="154"/>
                    <a:pt x="123" y="104"/>
                  </a:cubicBezTo>
                  <a:cubicBezTo>
                    <a:pt x="123" y="104"/>
                    <a:pt x="164" y="26"/>
                    <a:pt x="168" y="11"/>
                  </a:cubicBezTo>
                  <a:cubicBezTo>
                    <a:pt x="136" y="14"/>
                    <a:pt x="104" y="12"/>
                    <a:pt x="72" y="14"/>
                  </a:cubicBezTo>
                </a:path>
              </a:pathLst>
            </a:custGeom>
            <a:solidFill>
              <a:srgbClr val="F9F6E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58" name="Freeform 66"/>
            <p:cNvSpPr/>
            <p:nvPr userDrawn="1"/>
          </p:nvSpPr>
          <p:spPr bwMode="auto">
            <a:xfrm>
              <a:off x="2508251" y="1582738"/>
              <a:ext cx="538163" cy="447675"/>
            </a:xfrm>
            <a:custGeom>
              <a:gdLst>
                <a:gd name="T0" fmla="*/ 338 w 340"/>
                <a:gd name="T1" fmla="*/ 31 h 282"/>
                <a:gd name="T2" fmla="*/ 265 w 340"/>
                <a:gd name="T3" fmla="*/ 21 h 282"/>
                <a:gd name="T4" fmla="*/ 126 w 340"/>
                <a:gd name="T5" fmla="*/ 196 h 282"/>
                <a:gd name="T6" fmla="*/ 0 w 340"/>
                <a:gd name="T7" fmla="*/ 131 h 282"/>
                <a:gd name="T8" fmla="*/ 27 w 340"/>
                <a:gd name="T9" fmla="*/ 183 h 282"/>
                <a:gd name="T10" fmla="*/ 70 w 340"/>
                <a:gd name="T11" fmla="*/ 271 h 282"/>
                <a:gd name="T12" fmla="*/ 218 w 340"/>
                <a:gd name="T13" fmla="*/ 258 h 282"/>
                <a:gd name="T14" fmla="*/ 338 w 340"/>
                <a:gd name="T15" fmla="*/ 31 h 28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40" h="282">
                  <a:moveTo>
                    <a:pt x="338" y="31"/>
                  </a:moveTo>
                  <a:cubicBezTo>
                    <a:pt x="336" y="11"/>
                    <a:pt x="277" y="0"/>
                    <a:pt x="265" y="21"/>
                  </a:cubicBezTo>
                  <a:cubicBezTo>
                    <a:pt x="254" y="41"/>
                    <a:pt x="180" y="206"/>
                    <a:pt x="126" y="196"/>
                  </a:cubicBezTo>
                  <a:cubicBezTo>
                    <a:pt x="88" y="190"/>
                    <a:pt x="34" y="153"/>
                    <a:pt x="0" y="131"/>
                  </a:cubicBezTo>
                  <a:cubicBezTo>
                    <a:pt x="9" y="148"/>
                    <a:pt x="17" y="166"/>
                    <a:pt x="27" y="183"/>
                  </a:cubicBezTo>
                  <a:cubicBezTo>
                    <a:pt x="44" y="211"/>
                    <a:pt x="58" y="241"/>
                    <a:pt x="70" y="271"/>
                  </a:cubicBezTo>
                  <a:cubicBezTo>
                    <a:pt x="103" y="276"/>
                    <a:pt x="171" y="282"/>
                    <a:pt x="218" y="258"/>
                  </a:cubicBezTo>
                  <a:cubicBezTo>
                    <a:pt x="282" y="224"/>
                    <a:pt x="340" y="50"/>
                    <a:pt x="338" y="31"/>
                  </a:cubicBezTo>
                </a:path>
              </a:pathLst>
            </a:custGeom>
            <a:solidFill>
              <a:schemeClr val="accent3"/>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59" name="Freeform 67"/>
            <p:cNvSpPr/>
            <p:nvPr userDrawn="1"/>
          </p:nvSpPr>
          <p:spPr bwMode="auto">
            <a:xfrm>
              <a:off x="2451101" y="1036638"/>
              <a:ext cx="415925" cy="622300"/>
            </a:xfrm>
            <a:custGeom>
              <a:gdLst>
                <a:gd name="T0" fmla="*/ 192 w 262"/>
                <a:gd name="T1" fmla="*/ 105 h 392"/>
                <a:gd name="T2" fmla="*/ 214 w 262"/>
                <a:gd name="T3" fmla="*/ 222 h 392"/>
                <a:gd name="T4" fmla="*/ 247 w 262"/>
                <a:gd name="T5" fmla="*/ 320 h 392"/>
                <a:gd name="T6" fmla="*/ 93 w 262"/>
                <a:gd name="T7" fmla="*/ 362 h 392"/>
                <a:gd name="T8" fmla="*/ 5 w 262"/>
                <a:gd name="T9" fmla="*/ 143 h 392"/>
                <a:gd name="T10" fmla="*/ 192 w 262"/>
                <a:gd name="T11" fmla="*/ 105 h 392"/>
              </a:gdLst>
              <a:cxnLst>
                <a:cxn ang="0">
                  <a:pos x="T0" y="T1"/>
                </a:cxn>
                <a:cxn ang="0">
                  <a:pos x="T2" y="T3"/>
                </a:cxn>
                <a:cxn ang="0">
                  <a:pos x="T4" y="T5"/>
                </a:cxn>
                <a:cxn ang="0">
                  <a:pos x="T6" y="T7"/>
                </a:cxn>
                <a:cxn ang="0">
                  <a:pos x="T8" y="T9"/>
                </a:cxn>
                <a:cxn ang="0">
                  <a:pos x="T10" y="T11"/>
                </a:cxn>
              </a:cxnLst>
              <a:rect l="0" t="0" r="r" b="b"/>
              <a:pathLst>
                <a:path w="262" h="392">
                  <a:moveTo>
                    <a:pt x="192" y="105"/>
                  </a:moveTo>
                  <a:cubicBezTo>
                    <a:pt x="192" y="105"/>
                    <a:pt x="193" y="153"/>
                    <a:pt x="214" y="222"/>
                  </a:cubicBezTo>
                  <a:cubicBezTo>
                    <a:pt x="236" y="292"/>
                    <a:pt x="244" y="305"/>
                    <a:pt x="247" y="320"/>
                  </a:cubicBezTo>
                  <a:cubicBezTo>
                    <a:pt x="262" y="392"/>
                    <a:pt x="129" y="390"/>
                    <a:pt x="93" y="362"/>
                  </a:cubicBezTo>
                  <a:cubicBezTo>
                    <a:pt x="57" y="334"/>
                    <a:pt x="11" y="175"/>
                    <a:pt x="5" y="143"/>
                  </a:cubicBezTo>
                  <a:cubicBezTo>
                    <a:pt x="0" y="111"/>
                    <a:pt x="141" y="0"/>
                    <a:pt x="192" y="105"/>
                  </a:cubicBezTo>
                </a:path>
              </a:pathLst>
            </a:custGeom>
            <a:solidFill>
              <a:srgbClr val="F9F6E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60" name="Freeform 68"/>
            <p:cNvSpPr/>
            <p:nvPr userDrawn="1"/>
          </p:nvSpPr>
          <p:spPr bwMode="auto">
            <a:xfrm>
              <a:off x="2293938" y="965200"/>
              <a:ext cx="590550" cy="644525"/>
            </a:xfrm>
            <a:custGeom>
              <a:gdLst>
                <a:gd name="T0" fmla="*/ 169 w 372"/>
                <a:gd name="T1" fmla="*/ 323 h 406"/>
                <a:gd name="T2" fmla="*/ 187 w 372"/>
                <a:gd name="T3" fmla="*/ 233 h 406"/>
                <a:gd name="T4" fmla="*/ 184 w 372"/>
                <a:gd name="T5" fmla="*/ 190 h 406"/>
                <a:gd name="T6" fmla="*/ 220 w 372"/>
                <a:gd name="T7" fmla="*/ 163 h 406"/>
                <a:gd name="T8" fmla="*/ 262 w 372"/>
                <a:gd name="T9" fmla="*/ 158 h 406"/>
                <a:gd name="T10" fmla="*/ 312 w 372"/>
                <a:gd name="T11" fmla="*/ 152 h 406"/>
                <a:gd name="T12" fmla="*/ 303 w 372"/>
                <a:gd name="T13" fmla="*/ 44 h 406"/>
                <a:gd name="T14" fmla="*/ 185 w 372"/>
                <a:gd name="T15" fmla="*/ 22 h 406"/>
                <a:gd name="T16" fmla="*/ 69 w 372"/>
                <a:gd name="T17" fmla="*/ 138 h 406"/>
                <a:gd name="T18" fmla="*/ 64 w 372"/>
                <a:gd name="T19" fmla="*/ 116 h 406"/>
                <a:gd name="T20" fmla="*/ 63 w 372"/>
                <a:gd name="T21" fmla="*/ 139 h 406"/>
                <a:gd name="T22" fmla="*/ 40 w 372"/>
                <a:gd name="T23" fmla="*/ 137 h 406"/>
                <a:gd name="T24" fmla="*/ 58 w 372"/>
                <a:gd name="T25" fmla="*/ 154 h 406"/>
                <a:gd name="T26" fmla="*/ 76 w 372"/>
                <a:gd name="T27" fmla="*/ 308 h 406"/>
                <a:gd name="T28" fmla="*/ 142 w 372"/>
                <a:gd name="T29" fmla="*/ 381 h 406"/>
                <a:gd name="T30" fmla="*/ 162 w 372"/>
                <a:gd name="T31" fmla="*/ 374 h 406"/>
                <a:gd name="T32" fmla="*/ 179 w 372"/>
                <a:gd name="T33" fmla="*/ 391 h 406"/>
                <a:gd name="T34" fmla="*/ 169 w 372"/>
                <a:gd name="T35" fmla="*/ 323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72" h="406">
                  <a:moveTo>
                    <a:pt x="169" y="323"/>
                  </a:moveTo>
                  <a:cubicBezTo>
                    <a:pt x="169" y="323"/>
                    <a:pt x="205" y="299"/>
                    <a:pt x="187" y="233"/>
                  </a:cubicBezTo>
                  <a:cubicBezTo>
                    <a:pt x="181" y="209"/>
                    <a:pt x="184" y="190"/>
                    <a:pt x="184" y="190"/>
                  </a:cubicBezTo>
                  <a:cubicBezTo>
                    <a:pt x="184" y="190"/>
                    <a:pt x="176" y="204"/>
                    <a:pt x="220" y="163"/>
                  </a:cubicBezTo>
                  <a:cubicBezTo>
                    <a:pt x="227" y="156"/>
                    <a:pt x="244" y="157"/>
                    <a:pt x="262" y="158"/>
                  </a:cubicBezTo>
                  <a:cubicBezTo>
                    <a:pt x="281" y="160"/>
                    <a:pt x="301" y="161"/>
                    <a:pt x="312" y="152"/>
                  </a:cubicBezTo>
                  <a:cubicBezTo>
                    <a:pt x="334" y="136"/>
                    <a:pt x="372" y="66"/>
                    <a:pt x="303" y="44"/>
                  </a:cubicBezTo>
                  <a:cubicBezTo>
                    <a:pt x="232" y="20"/>
                    <a:pt x="154" y="0"/>
                    <a:pt x="185" y="22"/>
                  </a:cubicBezTo>
                  <a:cubicBezTo>
                    <a:pt x="305" y="104"/>
                    <a:pt x="110" y="83"/>
                    <a:pt x="69" y="138"/>
                  </a:cubicBezTo>
                  <a:cubicBezTo>
                    <a:pt x="69" y="138"/>
                    <a:pt x="75" y="116"/>
                    <a:pt x="64" y="116"/>
                  </a:cubicBezTo>
                  <a:cubicBezTo>
                    <a:pt x="43" y="115"/>
                    <a:pt x="63" y="139"/>
                    <a:pt x="63" y="139"/>
                  </a:cubicBezTo>
                  <a:cubicBezTo>
                    <a:pt x="63" y="139"/>
                    <a:pt x="49" y="120"/>
                    <a:pt x="40" y="137"/>
                  </a:cubicBezTo>
                  <a:cubicBezTo>
                    <a:pt x="32" y="153"/>
                    <a:pt x="58" y="154"/>
                    <a:pt x="58" y="154"/>
                  </a:cubicBezTo>
                  <a:cubicBezTo>
                    <a:pt x="58" y="154"/>
                    <a:pt x="0" y="230"/>
                    <a:pt x="76" y="308"/>
                  </a:cubicBezTo>
                  <a:cubicBezTo>
                    <a:pt x="76" y="308"/>
                    <a:pt x="140" y="367"/>
                    <a:pt x="142" y="381"/>
                  </a:cubicBezTo>
                  <a:cubicBezTo>
                    <a:pt x="144" y="394"/>
                    <a:pt x="162" y="374"/>
                    <a:pt x="162" y="374"/>
                  </a:cubicBezTo>
                  <a:cubicBezTo>
                    <a:pt x="162" y="374"/>
                    <a:pt x="149" y="406"/>
                    <a:pt x="179" y="391"/>
                  </a:cubicBezTo>
                  <a:cubicBezTo>
                    <a:pt x="228" y="364"/>
                    <a:pt x="169" y="323"/>
                    <a:pt x="169" y="323"/>
                  </a:cubicBezTo>
                </a:path>
              </a:pathLst>
            </a:custGeom>
            <a:solidFill>
              <a:schemeClr val="tx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61" name="Freeform 69"/>
            <p:cNvSpPr/>
            <p:nvPr userDrawn="1"/>
          </p:nvSpPr>
          <p:spPr bwMode="auto">
            <a:xfrm>
              <a:off x="2489201" y="1387475"/>
              <a:ext cx="134938" cy="138113"/>
            </a:xfrm>
            <a:custGeom>
              <a:gdLst>
                <a:gd name="T0" fmla="*/ 66 w 85"/>
                <a:gd name="T1" fmla="*/ 18 h 87"/>
                <a:gd name="T2" fmla="*/ 22 w 85"/>
                <a:gd name="T3" fmla="*/ 14 h 87"/>
                <a:gd name="T4" fmla="*/ 76 w 85"/>
                <a:gd name="T5" fmla="*/ 51 h 87"/>
                <a:gd name="T6" fmla="*/ 66 w 85"/>
                <a:gd name="T7" fmla="*/ 18 h 87"/>
              </a:gdLst>
              <a:cxnLst>
                <a:cxn ang="0">
                  <a:pos x="T0" y="T1"/>
                </a:cxn>
                <a:cxn ang="0">
                  <a:pos x="T2" y="T3"/>
                </a:cxn>
                <a:cxn ang="0">
                  <a:pos x="T4" y="T5"/>
                </a:cxn>
                <a:cxn ang="0">
                  <a:pos x="T6" y="T7"/>
                </a:cxn>
              </a:cxnLst>
              <a:rect l="0" t="0" r="r" b="b"/>
              <a:pathLst>
                <a:path w="85" h="87">
                  <a:moveTo>
                    <a:pt x="66" y="18"/>
                  </a:moveTo>
                  <a:cubicBezTo>
                    <a:pt x="66" y="18"/>
                    <a:pt x="45" y="0"/>
                    <a:pt x="22" y="14"/>
                  </a:cubicBezTo>
                  <a:cubicBezTo>
                    <a:pt x="0" y="29"/>
                    <a:pt x="30" y="87"/>
                    <a:pt x="76" y="51"/>
                  </a:cubicBezTo>
                  <a:cubicBezTo>
                    <a:pt x="76" y="51"/>
                    <a:pt x="85" y="42"/>
                    <a:pt x="66" y="18"/>
                  </a:cubicBezTo>
                </a:path>
              </a:pathLst>
            </a:custGeom>
            <a:solidFill>
              <a:srgbClr val="F9F6E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62" name="Freeform 70"/>
            <p:cNvSpPr/>
            <p:nvPr userDrawn="1"/>
          </p:nvSpPr>
          <p:spPr bwMode="auto">
            <a:xfrm>
              <a:off x="2513013" y="1408113"/>
              <a:ext cx="15875" cy="26988"/>
            </a:xfrm>
            <a:custGeom>
              <a:gdLst>
                <a:gd name="T0" fmla="*/ 10 w 10"/>
                <a:gd name="T1" fmla="*/ 0 h 17"/>
                <a:gd name="T2" fmla="*/ 7 w 10"/>
                <a:gd name="T3" fmla="*/ 1 h 17"/>
                <a:gd name="T4" fmla="*/ 0 w 10"/>
                <a:gd name="T5" fmla="*/ 17 h 17"/>
                <a:gd name="T6" fmla="*/ 7 w 10"/>
                <a:gd name="T7" fmla="*/ 1 h 17"/>
                <a:gd name="T8" fmla="*/ 10 w 10"/>
                <a:gd name="T9" fmla="*/ 0 h 17"/>
              </a:gdLst>
              <a:cxnLst>
                <a:cxn ang="0">
                  <a:pos x="T0" y="T1"/>
                </a:cxn>
                <a:cxn ang="0">
                  <a:pos x="T2" y="T3"/>
                </a:cxn>
                <a:cxn ang="0">
                  <a:pos x="T4" y="T5"/>
                </a:cxn>
                <a:cxn ang="0">
                  <a:pos x="T6" y="T7"/>
                </a:cxn>
                <a:cxn ang="0">
                  <a:pos x="T8" y="T9"/>
                </a:cxn>
              </a:cxnLst>
              <a:rect l="0" t="0" r="r" b="b"/>
              <a:pathLst>
                <a:path w="10" h="17">
                  <a:moveTo>
                    <a:pt x="10" y="0"/>
                  </a:moveTo>
                  <a:cubicBezTo>
                    <a:pt x="9" y="0"/>
                    <a:pt x="8" y="1"/>
                    <a:pt x="7" y="1"/>
                  </a:cubicBezTo>
                  <a:cubicBezTo>
                    <a:pt x="2" y="5"/>
                    <a:pt x="0" y="10"/>
                    <a:pt x="0" y="17"/>
                  </a:cubicBezTo>
                  <a:cubicBezTo>
                    <a:pt x="0" y="10"/>
                    <a:pt x="2" y="5"/>
                    <a:pt x="7" y="1"/>
                  </a:cubicBezTo>
                  <a:cubicBezTo>
                    <a:pt x="8" y="1"/>
                    <a:pt x="9" y="0"/>
                    <a:pt x="10" y="0"/>
                  </a:cubicBezTo>
                </a:path>
              </a:pathLst>
            </a:custGeom>
            <a:solidFill>
              <a:srgbClr val="603C3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63" name="Freeform 71"/>
            <p:cNvSpPr>
              <a:spLocks noEditPoints="1"/>
            </p:cNvSpPr>
            <p:nvPr userDrawn="1"/>
          </p:nvSpPr>
          <p:spPr bwMode="auto">
            <a:xfrm>
              <a:off x="2513013" y="1401763"/>
              <a:ext cx="106363" cy="84138"/>
            </a:xfrm>
            <a:custGeom>
              <a:gdLst>
                <a:gd name="T0" fmla="*/ 33 w 67"/>
                <a:gd name="T1" fmla="*/ 43 h 53"/>
                <a:gd name="T2" fmla="*/ 11 w 67"/>
                <a:gd name="T3" fmla="*/ 22 h 53"/>
                <a:gd name="T4" fmla="*/ 46 w 67"/>
                <a:gd name="T5" fmla="*/ 37 h 53"/>
                <a:gd name="T6" fmla="*/ 56 w 67"/>
                <a:gd name="T7" fmla="*/ 36 h 53"/>
                <a:gd name="T8" fmla="*/ 33 w 67"/>
                <a:gd name="T9" fmla="*/ 43 h 53"/>
                <a:gd name="T10" fmla="*/ 25 w 67"/>
                <a:gd name="T11" fmla="*/ 0 h 53"/>
                <a:gd name="T12" fmla="*/ 10 w 67"/>
                <a:gd name="T13" fmla="*/ 4 h 53"/>
                <a:gd name="T14" fmla="*/ 7 w 67"/>
                <a:gd name="T15" fmla="*/ 5 h 53"/>
                <a:gd name="T16" fmla="*/ 0 w 67"/>
                <a:gd name="T17" fmla="*/ 21 h 53"/>
                <a:gd name="T18" fmla="*/ 32 w 67"/>
                <a:gd name="T19" fmla="*/ 53 h 53"/>
                <a:gd name="T20" fmla="*/ 61 w 67"/>
                <a:gd name="T21" fmla="*/ 42 h 53"/>
                <a:gd name="T22" fmla="*/ 61 w 67"/>
                <a:gd name="T23" fmla="*/ 42 h 53"/>
                <a:gd name="T24" fmla="*/ 61 w 67"/>
                <a:gd name="T25" fmla="*/ 42 h 53"/>
                <a:gd name="T26" fmla="*/ 59 w 67"/>
                <a:gd name="T27" fmla="*/ 21 h 53"/>
                <a:gd name="T28" fmla="*/ 59 w 67"/>
                <a:gd name="T29" fmla="*/ 21 h 53"/>
                <a:gd name="T30" fmla="*/ 45 w 67"/>
                <a:gd name="T31" fmla="*/ 27 h 53"/>
                <a:gd name="T32" fmla="*/ 35 w 67"/>
                <a:gd name="T33" fmla="*/ 24 h 53"/>
                <a:gd name="T34" fmla="*/ 28 w 67"/>
                <a:gd name="T35" fmla="*/ 4 h 53"/>
                <a:gd name="T36" fmla="*/ 29 w 67"/>
                <a:gd name="T37" fmla="*/ 0 h 53"/>
                <a:gd name="T38" fmla="*/ 25 w 67"/>
                <a:gd name="T39" fmla="*/ 0 h 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67" h="52">
                  <a:moveTo>
                    <a:pt x="33" y="43"/>
                  </a:moveTo>
                  <a:cubicBezTo>
                    <a:pt x="14" y="43"/>
                    <a:pt x="11" y="22"/>
                    <a:pt x="11" y="22"/>
                  </a:cubicBezTo>
                  <a:cubicBezTo>
                    <a:pt x="19" y="34"/>
                    <a:pt x="35" y="37"/>
                    <a:pt x="46" y="37"/>
                  </a:cubicBezTo>
                  <a:cubicBezTo>
                    <a:pt x="52" y="37"/>
                    <a:pt x="56" y="36"/>
                    <a:pt x="56" y="36"/>
                  </a:cubicBezTo>
                  <a:cubicBezTo>
                    <a:pt x="47" y="41"/>
                    <a:pt x="39" y="43"/>
                    <a:pt x="33" y="43"/>
                  </a:cubicBezTo>
                  <a:moveTo>
                    <a:pt x="25" y="0"/>
                  </a:moveTo>
                  <a:cubicBezTo>
                    <a:pt x="21" y="0"/>
                    <a:pt x="15" y="1"/>
                    <a:pt x="10" y="4"/>
                  </a:cubicBezTo>
                  <a:cubicBezTo>
                    <a:pt x="9" y="4"/>
                    <a:pt x="8" y="5"/>
                    <a:pt x="7" y="5"/>
                  </a:cubicBezTo>
                  <a:cubicBezTo>
                    <a:pt x="2" y="9"/>
                    <a:pt x="0" y="14"/>
                    <a:pt x="0" y="21"/>
                  </a:cubicBezTo>
                  <a:cubicBezTo>
                    <a:pt x="0" y="35"/>
                    <a:pt x="13" y="53"/>
                    <a:pt x="32" y="53"/>
                  </a:cubicBezTo>
                  <a:cubicBezTo>
                    <a:pt x="41" y="53"/>
                    <a:pt x="51" y="50"/>
                    <a:pt x="61" y="42"/>
                  </a:cubicBezTo>
                  <a:cubicBezTo>
                    <a:pt x="61" y="42"/>
                    <a:pt x="61" y="42"/>
                    <a:pt x="61" y="42"/>
                  </a:cubicBezTo>
                  <a:cubicBezTo>
                    <a:pt x="61" y="42"/>
                    <a:pt x="61" y="42"/>
                    <a:pt x="61" y="42"/>
                  </a:cubicBezTo>
                  <a:cubicBezTo>
                    <a:pt x="61" y="42"/>
                    <a:pt x="67" y="36"/>
                    <a:pt x="59" y="21"/>
                  </a:cubicBezTo>
                  <a:cubicBezTo>
                    <a:pt x="59" y="21"/>
                    <a:pt x="59" y="21"/>
                    <a:pt x="59" y="21"/>
                  </a:cubicBezTo>
                  <a:cubicBezTo>
                    <a:pt x="54" y="25"/>
                    <a:pt x="50" y="27"/>
                    <a:pt x="45" y="27"/>
                  </a:cubicBezTo>
                  <a:cubicBezTo>
                    <a:pt x="41" y="27"/>
                    <a:pt x="38" y="26"/>
                    <a:pt x="35" y="24"/>
                  </a:cubicBezTo>
                  <a:cubicBezTo>
                    <a:pt x="28" y="19"/>
                    <a:pt x="27" y="12"/>
                    <a:pt x="28" y="4"/>
                  </a:cubicBezTo>
                  <a:cubicBezTo>
                    <a:pt x="28" y="3"/>
                    <a:pt x="28" y="1"/>
                    <a:pt x="29" y="0"/>
                  </a:cubicBezTo>
                  <a:cubicBezTo>
                    <a:pt x="28" y="0"/>
                    <a:pt x="27" y="0"/>
                    <a:pt x="25" y="0"/>
                  </a:cubicBezTo>
                </a:path>
              </a:pathLst>
            </a:custGeom>
            <a:solidFill>
              <a:srgbClr val="F7F3D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64" name="Freeform 72"/>
            <p:cNvSpPr/>
            <p:nvPr userDrawn="1"/>
          </p:nvSpPr>
          <p:spPr bwMode="auto">
            <a:xfrm>
              <a:off x="2530476" y="1436688"/>
              <a:ext cx="71438" cy="33338"/>
            </a:xfrm>
            <a:custGeom>
              <a:gdLst>
                <a:gd name="T0" fmla="*/ 0 w 45"/>
                <a:gd name="T1" fmla="*/ 0 h 21"/>
                <a:gd name="T2" fmla="*/ 22 w 45"/>
                <a:gd name="T3" fmla="*/ 21 h 21"/>
                <a:gd name="T4" fmla="*/ 45 w 45"/>
                <a:gd name="T5" fmla="*/ 14 h 21"/>
                <a:gd name="T6" fmla="*/ 35 w 45"/>
                <a:gd name="T7" fmla="*/ 15 h 21"/>
                <a:gd name="T8" fmla="*/ 0 w 45"/>
                <a:gd name="T9" fmla="*/ 0 h 21"/>
              </a:gdLst>
              <a:cxnLst>
                <a:cxn ang="0">
                  <a:pos x="T0" y="T1"/>
                </a:cxn>
                <a:cxn ang="0">
                  <a:pos x="T2" y="T3"/>
                </a:cxn>
                <a:cxn ang="0">
                  <a:pos x="T4" y="T5"/>
                </a:cxn>
                <a:cxn ang="0">
                  <a:pos x="T6" y="T7"/>
                </a:cxn>
                <a:cxn ang="0">
                  <a:pos x="T8" y="T9"/>
                </a:cxn>
              </a:cxnLst>
              <a:rect l="0" t="0" r="r" b="b"/>
              <a:pathLst>
                <a:path w="45" h="21">
                  <a:moveTo>
                    <a:pt x="0" y="0"/>
                  </a:moveTo>
                  <a:cubicBezTo>
                    <a:pt x="0" y="0"/>
                    <a:pt x="3" y="21"/>
                    <a:pt x="22" y="21"/>
                  </a:cubicBezTo>
                  <a:cubicBezTo>
                    <a:pt x="28" y="21"/>
                    <a:pt x="36" y="19"/>
                    <a:pt x="45" y="14"/>
                  </a:cubicBezTo>
                  <a:cubicBezTo>
                    <a:pt x="45" y="14"/>
                    <a:pt x="41" y="15"/>
                    <a:pt x="35" y="15"/>
                  </a:cubicBezTo>
                  <a:cubicBezTo>
                    <a:pt x="24" y="15"/>
                    <a:pt x="8" y="12"/>
                    <a:pt x="0" y="0"/>
                  </a:cubicBezTo>
                </a:path>
              </a:pathLst>
            </a:custGeom>
            <a:solidFill>
              <a:srgbClr val="F4EED3"/>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65" name="Freeform 73"/>
            <p:cNvSpPr/>
            <p:nvPr userDrawn="1"/>
          </p:nvSpPr>
          <p:spPr bwMode="auto">
            <a:xfrm>
              <a:off x="2630488" y="1231900"/>
              <a:ext cx="100013" cy="109538"/>
            </a:xfrm>
            <a:custGeom>
              <a:gdLst>
                <a:gd name="T0" fmla="*/ 56 w 63"/>
                <a:gd name="T1" fmla="*/ 7 h 69"/>
                <a:gd name="T2" fmla="*/ 54 w 63"/>
                <a:gd name="T3" fmla="*/ 28 h 69"/>
                <a:gd name="T4" fmla="*/ 15 w 63"/>
                <a:gd name="T5" fmla="*/ 48 h 69"/>
                <a:gd name="T6" fmla="*/ 40 w 63"/>
                <a:gd name="T7" fmla="*/ 19 h 69"/>
                <a:gd name="T8" fmla="*/ 56 w 63"/>
                <a:gd name="T9" fmla="*/ 7 h 69"/>
              </a:gdLst>
              <a:cxnLst>
                <a:cxn ang="0">
                  <a:pos x="T0" y="T1"/>
                </a:cxn>
                <a:cxn ang="0">
                  <a:pos x="T2" y="T3"/>
                </a:cxn>
                <a:cxn ang="0">
                  <a:pos x="T4" y="T5"/>
                </a:cxn>
                <a:cxn ang="0">
                  <a:pos x="T6" y="T7"/>
                </a:cxn>
                <a:cxn ang="0">
                  <a:pos x="T8" y="T9"/>
                </a:cxn>
              </a:cxnLst>
              <a:rect l="0" t="0" r="r" b="b"/>
              <a:pathLst>
                <a:path w="62" h="69">
                  <a:moveTo>
                    <a:pt x="56" y="7"/>
                  </a:moveTo>
                  <a:cubicBezTo>
                    <a:pt x="56" y="7"/>
                    <a:pt x="63" y="16"/>
                    <a:pt x="54" y="28"/>
                  </a:cubicBezTo>
                  <a:cubicBezTo>
                    <a:pt x="46" y="40"/>
                    <a:pt x="26" y="27"/>
                    <a:pt x="15" y="48"/>
                  </a:cubicBezTo>
                  <a:cubicBezTo>
                    <a:pt x="5" y="69"/>
                    <a:pt x="0" y="29"/>
                    <a:pt x="40" y="19"/>
                  </a:cubicBezTo>
                  <a:cubicBezTo>
                    <a:pt x="40" y="19"/>
                    <a:pt x="43" y="0"/>
                    <a:pt x="56" y="7"/>
                  </a:cubicBezTo>
                </a:path>
              </a:pathLst>
            </a:custGeom>
            <a:solidFill>
              <a:schemeClr val="tx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66" name="Freeform 74"/>
            <p:cNvSpPr/>
            <p:nvPr userDrawn="1"/>
          </p:nvSpPr>
          <p:spPr bwMode="auto">
            <a:xfrm>
              <a:off x="2705101" y="1335088"/>
              <a:ext cx="44450" cy="25400"/>
            </a:xfrm>
            <a:custGeom>
              <a:gdLst>
                <a:gd name="T0" fmla="*/ 28 w 28"/>
                <a:gd name="T1" fmla="*/ 0 h 16"/>
                <a:gd name="T2" fmla="*/ 27 w 28"/>
                <a:gd name="T3" fmla="*/ 1 h 16"/>
                <a:gd name="T4" fmla="*/ 27 w 28"/>
                <a:gd name="T5" fmla="*/ 1 h 16"/>
                <a:gd name="T6" fmla="*/ 27 w 28"/>
                <a:gd name="T7" fmla="*/ 1 h 16"/>
                <a:gd name="T8" fmla="*/ 16 w 28"/>
                <a:gd name="T9" fmla="*/ 7 h 16"/>
                <a:gd name="T10" fmla="*/ 0 w 28"/>
                <a:gd name="T11" fmla="*/ 8 h 16"/>
                <a:gd name="T12" fmla="*/ 16 w 28"/>
                <a:gd name="T13" fmla="*/ 10 h 16"/>
                <a:gd name="T14" fmla="*/ 18 w 28"/>
                <a:gd name="T15" fmla="*/ 9 h 16"/>
                <a:gd name="T16" fmla="*/ 16 w 28"/>
                <a:gd name="T17" fmla="*/ 10 h 16"/>
                <a:gd name="T18" fmla="*/ 1 w 28"/>
                <a:gd name="T19" fmla="*/ 13 h 16"/>
                <a:gd name="T20" fmla="*/ 16 w 28"/>
                <a:gd name="T21" fmla="*/ 13 h 16"/>
                <a:gd name="T22" fmla="*/ 26 w 28"/>
                <a:gd name="T23" fmla="*/ 3 h 16"/>
                <a:gd name="T24" fmla="*/ 28 w 28"/>
                <a:gd name="T25" fmla="*/ 0 h 1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8" h="16">
                  <a:moveTo>
                    <a:pt x="28" y="0"/>
                  </a:moveTo>
                  <a:cubicBezTo>
                    <a:pt x="28" y="0"/>
                    <a:pt x="28" y="1"/>
                    <a:pt x="27" y="1"/>
                  </a:cubicBezTo>
                  <a:cubicBezTo>
                    <a:pt x="27" y="1"/>
                    <a:pt x="27" y="1"/>
                    <a:pt x="27" y="1"/>
                  </a:cubicBezTo>
                  <a:cubicBezTo>
                    <a:pt x="27" y="1"/>
                    <a:pt x="27" y="1"/>
                    <a:pt x="27" y="1"/>
                  </a:cubicBezTo>
                  <a:cubicBezTo>
                    <a:pt x="25" y="3"/>
                    <a:pt x="21" y="6"/>
                    <a:pt x="16" y="7"/>
                  </a:cubicBezTo>
                  <a:cubicBezTo>
                    <a:pt x="8" y="10"/>
                    <a:pt x="0" y="8"/>
                    <a:pt x="0" y="8"/>
                  </a:cubicBezTo>
                  <a:cubicBezTo>
                    <a:pt x="0" y="8"/>
                    <a:pt x="8" y="12"/>
                    <a:pt x="16" y="10"/>
                  </a:cubicBezTo>
                  <a:cubicBezTo>
                    <a:pt x="16" y="10"/>
                    <a:pt x="17" y="9"/>
                    <a:pt x="18" y="9"/>
                  </a:cubicBezTo>
                  <a:cubicBezTo>
                    <a:pt x="17" y="10"/>
                    <a:pt x="16" y="10"/>
                    <a:pt x="16" y="10"/>
                  </a:cubicBezTo>
                  <a:cubicBezTo>
                    <a:pt x="9" y="14"/>
                    <a:pt x="1" y="13"/>
                    <a:pt x="1" y="13"/>
                  </a:cubicBezTo>
                  <a:cubicBezTo>
                    <a:pt x="1" y="13"/>
                    <a:pt x="9" y="16"/>
                    <a:pt x="16" y="13"/>
                  </a:cubicBezTo>
                  <a:cubicBezTo>
                    <a:pt x="22" y="10"/>
                    <a:pt x="25" y="5"/>
                    <a:pt x="26" y="3"/>
                  </a:cubicBezTo>
                  <a:cubicBezTo>
                    <a:pt x="27" y="1"/>
                    <a:pt x="28" y="0"/>
                    <a:pt x="28" y="0"/>
                  </a:cubicBezTo>
                </a:path>
              </a:pathLst>
            </a:custGeom>
            <a:solidFill>
              <a:srgbClr val="52718E"/>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67" name="Freeform 75"/>
            <p:cNvSpPr/>
            <p:nvPr userDrawn="1"/>
          </p:nvSpPr>
          <p:spPr bwMode="auto">
            <a:xfrm>
              <a:off x="2744788" y="1470025"/>
              <a:ext cx="46038" cy="23813"/>
            </a:xfrm>
            <a:custGeom>
              <a:gdLst>
                <a:gd name="T0" fmla="*/ 0 w 29"/>
                <a:gd name="T1" fmla="*/ 0 h 15"/>
                <a:gd name="T2" fmla="*/ 5 w 29"/>
                <a:gd name="T3" fmla="*/ 4 h 15"/>
                <a:gd name="T4" fmla="*/ 9 w 29"/>
                <a:gd name="T5" fmla="*/ 7 h 15"/>
                <a:gd name="T6" fmla="*/ 12 w 29"/>
                <a:gd name="T7" fmla="*/ 8 h 15"/>
                <a:gd name="T8" fmla="*/ 14 w 29"/>
                <a:gd name="T9" fmla="*/ 9 h 15"/>
                <a:gd name="T10" fmla="*/ 17 w 29"/>
                <a:gd name="T11" fmla="*/ 10 h 15"/>
                <a:gd name="T12" fmla="*/ 18 w 29"/>
                <a:gd name="T13" fmla="*/ 10 h 15"/>
                <a:gd name="T14" fmla="*/ 20 w 29"/>
                <a:gd name="T15" fmla="*/ 9 h 15"/>
                <a:gd name="T16" fmla="*/ 22 w 29"/>
                <a:gd name="T17" fmla="*/ 9 h 15"/>
                <a:gd name="T18" fmla="*/ 24 w 29"/>
                <a:gd name="T19" fmla="*/ 8 h 15"/>
                <a:gd name="T20" fmla="*/ 26 w 29"/>
                <a:gd name="T21" fmla="*/ 7 h 15"/>
                <a:gd name="T22" fmla="*/ 28 w 29"/>
                <a:gd name="T23" fmla="*/ 6 h 15"/>
                <a:gd name="T24" fmla="*/ 29 w 29"/>
                <a:gd name="T25" fmla="*/ 5 h 15"/>
                <a:gd name="T26" fmla="*/ 29 w 29"/>
                <a:gd name="T27" fmla="*/ 6 h 15"/>
                <a:gd name="T28" fmla="*/ 26 w 29"/>
                <a:gd name="T29" fmla="*/ 10 h 15"/>
                <a:gd name="T30" fmla="*/ 24 w 29"/>
                <a:gd name="T31" fmla="*/ 12 h 15"/>
                <a:gd name="T32" fmla="*/ 21 w 29"/>
                <a:gd name="T33" fmla="*/ 14 h 15"/>
                <a:gd name="T34" fmla="*/ 19 w 29"/>
                <a:gd name="T35" fmla="*/ 14 h 15"/>
                <a:gd name="T36" fmla="*/ 17 w 29"/>
                <a:gd name="T37" fmla="*/ 14 h 15"/>
                <a:gd name="T38" fmla="*/ 13 w 29"/>
                <a:gd name="T39" fmla="*/ 14 h 15"/>
                <a:gd name="T40" fmla="*/ 10 w 29"/>
                <a:gd name="T41" fmla="*/ 12 h 15"/>
                <a:gd name="T42" fmla="*/ 7 w 29"/>
                <a:gd name="T43" fmla="*/ 10 h 15"/>
                <a:gd name="T44" fmla="*/ 4 w 29"/>
                <a:gd name="T45" fmla="*/ 8 h 15"/>
                <a:gd name="T46" fmla="*/ 3 w 29"/>
                <a:gd name="T47" fmla="*/ 6 h 15"/>
                <a:gd name="T48" fmla="*/ 0 w 29"/>
                <a:gd name="T49" fmla="*/ 0 h 1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8" h="15">
                  <a:moveTo>
                    <a:pt x="0" y="0"/>
                  </a:moveTo>
                  <a:cubicBezTo>
                    <a:pt x="0" y="0"/>
                    <a:pt x="2" y="2"/>
                    <a:pt x="5" y="4"/>
                  </a:cubicBezTo>
                  <a:cubicBezTo>
                    <a:pt x="6" y="5"/>
                    <a:pt x="8" y="6"/>
                    <a:pt x="9" y="7"/>
                  </a:cubicBezTo>
                  <a:cubicBezTo>
                    <a:pt x="10" y="7"/>
                    <a:pt x="11" y="8"/>
                    <a:pt x="12" y="8"/>
                  </a:cubicBezTo>
                  <a:cubicBezTo>
                    <a:pt x="13" y="9"/>
                    <a:pt x="14" y="9"/>
                    <a:pt x="14" y="9"/>
                  </a:cubicBezTo>
                  <a:cubicBezTo>
                    <a:pt x="15" y="9"/>
                    <a:pt x="16" y="10"/>
                    <a:pt x="17" y="10"/>
                  </a:cubicBezTo>
                  <a:cubicBezTo>
                    <a:pt x="18" y="10"/>
                    <a:pt x="18" y="10"/>
                    <a:pt x="18" y="10"/>
                  </a:cubicBezTo>
                  <a:cubicBezTo>
                    <a:pt x="20" y="9"/>
                    <a:pt x="20" y="9"/>
                    <a:pt x="20" y="9"/>
                  </a:cubicBezTo>
                  <a:cubicBezTo>
                    <a:pt x="21" y="9"/>
                    <a:pt x="21" y="9"/>
                    <a:pt x="22" y="9"/>
                  </a:cubicBezTo>
                  <a:cubicBezTo>
                    <a:pt x="23" y="9"/>
                    <a:pt x="24" y="8"/>
                    <a:pt x="24" y="8"/>
                  </a:cubicBezTo>
                  <a:cubicBezTo>
                    <a:pt x="25" y="7"/>
                    <a:pt x="26" y="7"/>
                    <a:pt x="26" y="7"/>
                  </a:cubicBezTo>
                  <a:cubicBezTo>
                    <a:pt x="27" y="6"/>
                    <a:pt x="27" y="6"/>
                    <a:pt x="28" y="6"/>
                  </a:cubicBezTo>
                  <a:cubicBezTo>
                    <a:pt x="29" y="5"/>
                    <a:pt x="29" y="5"/>
                    <a:pt x="29" y="5"/>
                  </a:cubicBezTo>
                  <a:cubicBezTo>
                    <a:pt x="29" y="5"/>
                    <a:pt x="29" y="6"/>
                    <a:pt x="29" y="6"/>
                  </a:cubicBezTo>
                  <a:cubicBezTo>
                    <a:pt x="28" y="7"/>
                    <a:pt x="28" y="9"/>
                    <a:pt x="26" y="10"/>
                  </a:cubicBezTo>
                  <a:cubicBezTo>
                    <a:pt x="26" y="11"/>
                    <a:pt x="25" y="12"/>
                    <a:pt x="24" y="12"/>
                  </a:cubicBezTo>
                  <a:cubicBezTo>
                    <a:pt x="23" y="13"/>
                    <a:pt x="22" y="13"/>
                    <a:pt x="21" y="14"/>
                  </a:cubicBezTo>
                  <a:cubicBezTo>
                    <a:pt x="20" y="14"/>
                    <a:pt x="20" y="14"/>
                    <a:pt x="19" y="14"/>
                  </a:cubicBezTo>
                  <a:cubicBezTo>
                    <a:pt x="18" y="14"/>
                    <a:pt x="18" y="14"/>
                    <a:pt x="17" y="14"/>
                  </a:cubicBezTo>
                  <a:cubicBezTo>
                    <a:pt x="16" y="15"/>
                    <a:pt x="14" y="14"/>
                    <a:pt x="13" y="14"/>
                  </a:cubicBezTo>
                  <a:cubicBezTo>
                    <a:pt x="12" y="13"/>
                    <a:pt x="11" y="13"/>
                    <a:pt x="10" y="12"/>
                  </a:cubicBezTo>
                  <a:cubicBezTo>
                    <a:pt x="8" y="12"/>
                    <a:pt x="8" y="11"/>
                    <a:pt x="7" y="10"/>
                  </a:cubicBezTo>
                  <a:cubicBezTo>
                    <a:pt x="6" y="10"/>
                    <a:pt x="5" y="9"/>
                    <a:pt x="4" y="8"/>
                  </a:cubicBezTo>
                  <a:cubicBezTo>
                    <a:pt x="4" y="7"/>
                    <a:pt x="3" y="6"/>
                    <a:pt x="3" y="6"/>
                  </a:cubicBezTo>
                  <a:cubicBezTo>
                    <a:pt x="1" y="3"/>
                    <a:pt x="0" y="0"/>
                    <a:pt x="0" y="0"/>
                  </a:cubicBezTo>
                </a:path>
              </a:pathLst>
            </a:custGeom>
            <a:solidFill>
              <a:srgbClr val="BEABA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68" name="Freeform 76"/>
            <p:cNvSpPr/>
            <p:nvPr userDrawn="1"/>
          </p:nvSpPr>
          <p:spPr bwMode="auto">
            <a:xfrm>
              <a:off x="2570163" y="1323975"/>
              <a:ext cx="74613" cy="120650"/>
            </a:xfrm>
            <a:custGeom>
              <a:gdLst>
                <a:gd name="T0" fmla="*/ 6 w 47"/>
                <a:gd name="T1" fmla="*/ 0 h 76"/>
                <a:gd name="T2" fmla="*/ 45 w 47"/>
                <a:gd name="T3" fmla="*/ 64 h 76"/>
                <a:gd name="T4" fmla="*/ 36 w 47"/>
                <a:gd name="T5" fmla="*/ 73 h 76"/>
                <a:gd name="T6" fmla="*/ 3 w 47"/>
                <a:gd name="T7" fmla="*/ 41 h 76"/>
                <a:gd name="T8" fmla="*/ 6 w 47"/>
                <a:gd name="T9" fmla="*/ 0 h 76"/>
              </a:gdLst>
              <a:cxnLst>
                <a:cxn ang="0">
                  <a:pos x="T0" y="T1"/>
                </a:cxn>
                <a:cxn ang="0">
                  <a:pos x="T2" y="T3"/>
                </a:cxn>
                <a:cxn ang="0">
                  <a:pos x="T4" y="T5"/>
                </a:cxn>
                <a:cxn ang="0">
                  <a:pos x="T6" y="T7"/>
                </a:cxn>
                <a:cxn ang="0">
                  <a:pos x="T8" y="T9"/>
                </a:cxn>
              </a:cxnLst>
              <a:rect l="0" t="0" r="r" b="b"/>
              <a:pathLst>
                <a:path w="47" h="76">
                  <a:moveTo>
                    <a:pt x="6" y="0"/>
                  </a:moveTo>
                  <a:cubicBezTo>
                    <a:pt x="6" y="0"/>
                    <a:pt x="33" y="33"/>
                    <a:pt x="45" y="64"/>
                  </a:cubicBezTo>
                  <a:cubicBezTo>
                    <a:pt x="47" y="70"/>
                    <a:pt x="41" y="76"/>
                    <a:pt x="36" y="73"/>
                  </a:cubicBezTo>
                  <a:cubicBezTo>
                    <a:pt x="23" y="65"/>
                    <a:pt x="0" y="52"/>
                    <a:pt x="3" y="41"/>
                  </a:cubicBezTo>
                  <a:cubicBezTo>
                    <a:pt x="4" y="36"/>
                    <a:pt x="6" y="0"/>
                    <a:pt x="6" y="0"/>
                  </a:cubicBezTo>
                </a:path>
              </a:pathLst>
            </a:custGeom>
            <a:solidFill>
              <a:schemeClr val="tx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69" name="Freeform 77"/>
            <p:cNvSpPr/>
            <p:nvPr userDrawn="1"/>
          </p:nvSpPr>
          <p:spPr bwMode="auto">
            <a:xfrm>
              <a:off x="2782888" y="1347788"/>
              <a:ext cx="79375" cy="73025"/>
            </a:xfrm>
            <a:custGeom>
              <a:gdLst>
                <a:gd name="T0" fmla="*/ 0 w 50"/>
                <a:gd name="T1" fmla="*/ 14 h 46"/>
                <a:gd name="T2" fmla="*/ 8 w 50"/>
                <a:gd name="T3" fmla="*/ 46 h 46"/>
              </a:gdLst>
              <a:cxnLst>
                <a:cxn ang="0">
                  <a:pos x="T0" y="T1"/>
                </a:cxn>
                <a:cxn ang="0">
                  <a:pos x="T2" y="T3"/>
                </a:cxn>
              </a:cxnLst>
              <a:rect l="0" t="0" r="r" b="b"/>
              <a:pathLst>
                <a:path w="50" h="46">
                  <a:moveTo>
                    <a:pt x="0" y="14"/>
                  </a:moveTo>
                  <a:cubicBezTo>
                    <a:pt x="9" y="0"/>
                    <a:pt x="50" y="27"/>
                    <a:pt x="8" y="46"/>
                  </a:cubicBezTo>
                </a:path>
              </a:pathLst>
            </a:custGeom>
            <a:solidFill>
              <a:srgbClr val="F9F6E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70" name="Freeform 78"/>
            <p:cNvSpPr/>
            <p:nvPr userDrawn="1"/>
          </p:nvSpPr>
          <p:spPr bwMode="auto">
            <a:xfrm>
              <a:off x="2695576" y="1757363"/>
              <a:ext cx="82550" cy="136525"/>
            </a:xfrm>
            <a:custGeom>
              <a:gdLst>
                <a:gd name="T0" fmla="*/ 52 w 52"/>
                <a:gd name="T1" fmla="*/ 0 h 86"/>
                <a:gd name="T2" fmla="*/ 34 w 52"/>
                <a:gd name="T3" fmla="*/ 7 h 86"/>
                <a:gd name="T4" fmla="*/ 18 w 52"/>
                <a:gd name="T5" fmla="*/ 19 h 86"/>
                <a:gd name="T6" fmla="*/ 11 w 52"/>
                <a:gd name="T7" fmla="*/ 28 h 86"/>
                <a:gd name="T8" fmla="*/ 5 w 52"/>
                <a:gd name="T9" fmla="*/ 38 h 86"/>
                <a:gd name="T10" fmla="*/ 1 w 52"/>
                <a:gd name="T11" fmla="*/ 50 h 86"/>
                <a:gd name="T12" fmla="*/ 0 w 52"/>
                <a:gd name="T13" fmla="*/ 61 h 86"/>
                <a:gd name="T14" fmla="*/ 1 w 52"/>
                <a:gd name="T15" fmla="*/ 72 h 86"/>
                <a:gd name="T16" fmla="*/ 4 w 52"/>
                <a:gd name="T17" fmla="*/ 81 h 86"/>
                <a:gd name="T18" fmla="*/ 5 w 52"/>
                <a:gd name="T19" fmla="*/ 86 h 86"/>
                <a:gd name="T20" fmla="*/ 8 w 52"/>
                <a:gd name="T21" fmla="*/ 86 h 86"/>
                <a:gd name="T22" fmla="*/ 8 w 52"/>
                <a:gd name="T23" fmla="*/ 86 h 86"/>
                <a:gd name="T24" fmla="*/ 7 w 52"/>
                <a:gd name="T25" fmla="*/ 81 h 86"/>
                <a:gd name="T26" fmla="*/ 5 w 52"/>
                <a:gd name="T27" fmla="*/ 72 h 86"/>
                <a:gd name="T28" fmla="*/ 5 w 52"/>
                <a:gd name="T29" fmla="*/ 62 h 86"/>
                <a:gd name="T30" fmla="*/ 6 w 52"/>
                <a:gd name="T31" fmla="*/ 51 h 86"/>
                <a:gd name="T32" fmla="*/ 9 w 52"/>
                <a:gd name="T33" fmla="*/ 40 h 86"/>
                <a:gd name="T34" fmla="*/ 36 w 52"/>
                <a:gd name="T35" fmla="*/ 10 h 86"/>
                <a:gd name="T36" fmla="*/ 48 w 52"/>
                <a:gd name="T37" fmla="*/ 2 h 86"/>
                <a:gd name="T38" fmla="*/ 52 w 52"/>
                <a:gd name="T39" fmla="*/ 0 h 8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2" h="86">
                  <a:moveTo>
                    <a:pt x="52" y="0"/>
                  </a:moveTo>
                  <a:cubicBezTo>
                    <a:pt x="52" y="0"/>
                    <a:pt x="45" y="2"/>
                    <a:pt x="34" y="7"/>
                  </a:cubicBezTo>
                  <a:cubicBezTo>
                    <a:pt x="29" y="10"/>
                    <a:pt x="24" y="14"/>
                    <a:pt x="18" y="19"/>
                  </a:cubicBezTo>
                  <a:cubicBezTo>
                    <a:pt x="16" y="22"/>
                    <a:pt x="13" y="25"/>
                    <a:pt x="11" y="28"/>
                  </a:cubicBezTo>
                  <a:cubicBezTo>
                    <a:pt x="9" y="31"/>
                    <a:pt x="7" y="35"/>
                    <a:pt x="5" y="38"/>
                  </a:cubicBezTo>
                  <a:cubicBezTo>
                    <a:pt x="3" y="42"/>
                    <a:pt x="2" y="46"/>
                    <a:pt x="1" y="50"/>
                  </a:cubicBezTo>
                  <a:cubicBezTo>
                    <a:pt x="0" y="54"/>
                    <a:pt x="0" y="58"/>
                    <a:pt x="0" y="61"/>
                  </a:cubicBezTo>
                  <a:cubicBezTo>
                    <a:pt x="0" y="65"/>
                    <a:pt x="1" y="69"/>
                    <a:pt x="1" y="72"/>
                  </a:cubicBezTo>
                  <a:cubicBezTo>
                    <a:pt x="2" y="76"/>
                    <a:pt x="3" y="79"/>
                    <a:pt x="4" y="81"/>
                  </a:cubicBezTo>
                  <a:cubicBezTo>
                    <a:pt x="4" y="83"/>
                    <a:pt x="5" y="84"/>
                    <a:pt x="5" y="86"/>
                  </a:cubicBezTo>
                  <a:cubicBezTo>
                    <a:pt x="6" y="86"/>
                    <a:pt x="7" y="86"/>
                    <a:pt x="8" y="86"/>
                  </a:cubicBezTo>
                  <a:cubicBezTo>
                    <a:pt x="8" y="86"/>
                    <a:pt x="8" y="86"/>
                    <a:pt x="8" y="86"/>
                  </a:cubicBezTo>
                  <a:cubicBezTo>
                    <a:pt x="8" y="85"/>
                    <a:pt x="7" y="83"/>
                    <a:pt x="7" y="81"/>
                  </a:cubicBezTo>
                  <a:cubicBezTo>
                    <a:pt x="6" y="78"/>
                    <a:pt x="5" y="75"/>
                    <a:pt x="5" y="72"/>
                  </a:cubicBezTo>
                  <a:cubicBezTo>
                    <a:pt x="5" y="68"/>
                    <a:pt x="5" y="65"/>
                    <a:pt x="5" y="62"/>
                  </a:cubicBezTo>
                  <a:cubicBezTo>
                    <a:pt x="5" y="58"/>
                    <a:pt x="5" y="54"/>
                    <a:pt x="6" y="51"/>
                  </a:cubicBezTo>
                  <a:cubicBezTo>
                    <a:pt x="7" y="47"/>
                    <a:pt x="8" y="44"/>
                    <a:pt x="9" y="40"/>
                  </a:cubicBezTo>
                  <a:cubicBezTo>
                    <a:pt x="15" y="27"/>
                    <a:pt x="27" y="16"/>
                    <a:pt x="36" y="10"/>
                  </a:cubicBezTo>
                  <a:cubicBezTo>
                    <a:pt x="41" y="6"/>
                    <a:pt x="45" y="4"/>
                    <a:pt x="48" y="2"/>
                  </a:cubicBezTo>
                  <a:cubicBezTo>
                    <a:pt x="51" y="1"/>
                    <a:pt x="52" y="0"/>
                    <a:pt x="52" y="0"/>
                  </a:cubicBezTo>
                </a:path>
              </a:pathLst>
            </a:custGeom>
            <a:solidFill>
              <a:schemeClr val="accent3">
                <a:lumMod val="7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71" name="Freeform 79"/>
            <p:cNvSpPr/>
            <p:nvPr userDrawn="1"/>
          </p:nvSpPr>
          <p:spPr bwMode="auto">
            <a:xfrm>
              <a:off x="2703513" y="1893888"/>
              <a:ext cx="11113" cy="20638"/>
            </a:xfrm>
            <a:custGeom>
              <a:gdLst>
                <a:gd name="T0" fmla="*/ 0 w 7"/>
                <a:gd name="T1" fmla="*/ 0 h 13"/>
                <a:gd name="T2" fmla="*/ 2 w 7"/>
                <a:gd name="T3" fmla="*/ 3 h 13"/>
                <a:gd name="T4" fmla="*/ 5 w 7"/>
                <a:gd name="T5" fmla="*/ 8 h 13"/>
                <a:gd name="T6" fmla="*/ 7 w 7"/>
                <a:gd name="T7" fmla="*/ 13 h 13"/>
                <a:gd name="T8" fmla="*/ 5 w 7"/>
                <a:gd name="T9" fmla="*/ 8 h 13"/>
                <a:gd name="T10" fmla="*/ 3 w 7"/>
                <a:gd name="T11" fmla="*/ 0 h 13"/>
                <a:gd name="T12" fmla="*/ 3 w 7"/>
                <a:gd name="T13" fmla="*/ 0 h 13"/>
                <a:gd name="T14" fmla="*/ 0 w 7"/>
                <a:gd name="T15" fmla="*/ 0 h 13"/>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 h="13">
                  <a:moveTo>
                    <a:pt x="0" y="0"/>
                  </a:moveTo>
                  <a:cubicBezTo>
                    <a:pt x="1" y="1"/>
                    <a:pt x="1" y="2"/>
                    <a:pt x="2" y="3"/>
                  </a:cubicBezTo>
                  <a:cubicBezTo>
                    <a:pt x="3" y="5"/>
                    <a:pt x="4" y="7"/>
                    <a:pt x="5" y="8"/>
                  </a:cubicBezTo>
                  <a:cubicBezTo>
                    <a:pt x="6" y="11"/>
                    <a:pt x="7" y="13"/>
                    <a:pt x="7" y="13"/>
                  </a:cubicBezTo>
                  <a:cubicBezTo>
                    <a:pt x="7" y="13"/>
                    <a:pt x="7" y="11"/>
                    <a:pt x="5" y="8"/>
                  </a:cubicBezTo>
                  <a:cubicBezTo>
                    <a:pt x="5" y="6"/>
                    <a:pt x="4" y="3"/>
                    <a:pt x="3" y="0"/>
                  </a:cubicBezTo>
                  <a:cubicBezTo>
                    <a:pt x="3" y="0"/>
                    <a:pt x="3" y="0"/>
                    <a:pt x="3" y="0"/>
                  </a:cubicBezTo>
                  <a:cubicBezTo>
                    <a:pt x="2" y="0"/>
                    <a:pt x="1" y="0"/>
                    <a:pt x="0" y="0"/>
                  </a:cubicBezTo>
                </a:path>
              </a:pathLst>
            </a:custGeom>
            <a:solidFill>
              <a:srgbClr val="B84756"/>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72" name="Freeform 80"/>
            <p:cNvSpPr/>
            <p:nvPr userDrawn="1"/>
          </p:nvSpPr>
          <p:spPr bwMode="auto">
            <a:xfrm>
              <a:off x="3259138" y="1250950"/>
              <a:ext cx="173038" cy="171450"/>
            </a:xfrm>
            <a:custGeom>
              <a:gdLst>
                <a:gd name="T0" fmla="*/ 109 w 109"/>
                <a:gd name="T1" fmla="*/ 78 h 108"/>
                <a:gd name="T2" fmla="*/ 101 w 109"/>
                <a:gd name="T3" fmla="*/ 20 h 108"/>
                <a:gd name="T4" fmla="*/ 3 w 109"/>
                <a:gd name="T5" fmla="*/ 27 h 108"/>
                <a:gd name="T6" fmla="*/ 5 w 109"/>
                <a:gd name="T7" fmla="*/ 91 h 108"/>
                <a:gd name="T8" fmla="*/ 80 w 109"/>
                <a:gd name="T9" fmla="*/ 108 h 108"/>
                <a:gd name="T10" fmla="*/ 109 w 109"/>
                <a:gd name="T11" fmla="*/ 78 h 108"/>
              </a:gdLst>
              <a:cxnLst>
                <a:cxn ang="0">
                  <a:pos x="T0" y="T1"/>
                </a:cxn>
                <a:cxn ang="0">
                  <a:pos x="T2" y="T3"/>
                </a:cxn>
                <a:cxn ang="0">
                  <a:pos x="T4" y="T5"/>
                </a:cxn>
                <a:cxn ang="0">
                  <a:pos x="T6" y="T7"/>
                </a:cxn>
                <a:cxn ang="0">
                  <a:pos x="T8" y="T9"/>
                </a:cxn>
                <a:cxn ang="0">
                  <a:pos x="T10" y="T11"/>
                </a:cxn>
              </a:cxnLst>
              <a:rect l="0" t="0" r="r" b="b"/>
              <a:pathLst>
                <a:path w="109" h="108">
                  <a:moveTo>
                    <a:pt x="109" y="78"/>
                  </a:moveTo>
                  <a:cubicBezTo>
                    <a:pt x="108" y="64"/>
                    <a:pt x="106" y="45"/>
                    <a:pt x="101" y="20"/>
                  </a:cubicBezTo>
                  <a:cubicBezTo>
                    <a:pt x="97" y="0"/>
                    <a:pt x="14" y="11"/>
                    <a:pt x="3" y="27"/>
                  </a:cubicBezTo>
                  <a:cubicBezTo>
                    <a:pt x="3" y="27"/>
                    <a:pt x="11" y="76"/>
                    <a:pt x="5" y="91"/>
                  </a:cubicBezTo>
                  <a:cubicBezTo>
                    <a:pt x="0" y="101"/>
                    <a:pt x="47" y="106"/>
                    <a:pt x="80" y="108"/>
                  </a:cubicBezTo>
                  <a:cubicBezTo>
                    <a:pt x="83" y="94"/>
                    <a:pt x="93" y="82"/>
                    <a:pt x="109" y="78"/>
                  </a:cubicBezTo>
                </a:path>
              </a:pathLst>
            </a:custGeom>
            <a:solidFill>
              <a:srgbClr val="F9F6E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73" name="Oval 81"/>
            <p:cNvSpPr>
              <a:spLocks noChangeArrowheads="1"/>
            </p:cNvSpPr>
            <p:nvPr userDrawn="1"/>
          </p:nvSpPr>
          <p:spPr bwMode="auto">
            <a:xfrm>
              <a:off x="2973388" y="1277938"/>
              <a:ext cx="41275" cy="77788"/>
            </a:xfrm>
            <a:prstGeom prst="ellipse">
              <a:avLst/>
            </a:prstGeom>
            <a:solidFill>
              <a:srgbClr val="F9F6E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74" name="Oval 82"/>
            <p:cNvSpPr>
              <a:spLocks noChangeArrowheads="1"/>
            </p:cNvSpPr>
            <p:nvPr userDrawn="1"/>
          </p:nvSpPr>
          <p:spPr bwMode="auto">
            <a:xfrm>
              <a:off x="3008313" y="1273175"/>
              <a:ext cx="41275" cy="77788"/>
            </a:xfrm>
            <a:prstGeom prst="ellipse">
              <a:avLst/>
            </a:prstGeom>
            <a:solidFill>
              <a:srgbClr val="F9F6E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75" name="Oval 83"/>
            <p:cNvSpPr>
              <a:spLocks noChangeArrowheads="1"/>
            </p:cNvSpPr>
            <p:nvPr userDrawn="1"/>
          </p:nvSpPr>
          <p:spPr bwMode="auto">
            <a:xfrm>
              <a:off x="3046413" y="1268413"/>
              <a:ext cx="41275" cy="77788"/>
            </a:xfrm>
            <a:prstGeom prst="ellipse">
              <a:avLst/>
            </a:prstGeom>
            <a:solidFill>
              <a:srgbClr val="F9F6E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76" name="Oval 84"/>
            <p:cNvSpPr>
              <a:spLocks noChangeArrowheads="1"/>
            </p:cNvSpPr>
            <p:nvPr userDrawn="1"/>
          </p:nvSpPr>
          <p:spPr bwMode="auto">
            <a:xfrm>
              <a:off x="3086101" y="1268413"/>
              <a:ext cx="41275" cy="77788"/>
            </a:xfrm>
            <a:prstGeom prst="ellipse">
              <a:avLst/>
            </a:prstGeom>
            <a:solidFill>
              <a:srgbClr val="F9F6E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77" name="Oval 85"/>
            <p:cNvSpPr>
              <a:spLocks noChangeArrowheads="1"/>
            </p:cNvSpPr>
            <p:nvPr userDrawn="1"/>
          </p:nvSpPr>
          <p:spPr bwMode="auto">
            <a:xfrm>
              <a:off x="3263901" y="1254125"/>
              <a:ext cx="42863" cy="77788"/>
            </a:xfrm>
            <a:prstGeom prst="ellipse">
              <a:avLst/>
            </a:prstGeom>
            <a:solidFill>
              <a:srgbClr val="F9F6E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78" name="Oval 86"/>
            <p:cNvSpPr>
              <a:spLocks noChangeArrowheads="1"/>
            </p:cNvSpPr>
            <p:nvPr userDrawn="1"/>
          </p:nvSpPr>
          <p:spPr bwMode="auto">
            <a:xfrm>
              <a:off x="3300413" y="1249363"/>
              <a:ext cx="41275" cy="77788"/>
            </a:xfrm>
            <a:prstGeom prst="ellipse">
              <a:avLst/>
            </a:prstGeom>
            <a:solidFill>
              <a:srgbClr val="F9F6E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79" name="Oval 87"/>
            <p:cNvSpPr>
              <a:spLocks noChangeArrowheads="1"/>
            </p:cNvSpPr>
            <p:nvPr userDrawn="1"/>
          </p:nvSpPr>
          <p:spPr bwMode="auto">
            <a:xfrm>
              <a:off x="3338513" y="1244600"/>
              <a:ext cx="41275" cy="76200"/>
            </a:xfrm>
            <a:prstGeom prst="ellipse">
              <a:avLst/>
            </a:prstGeom>
            <a:solidFill>
              <a:srgbClr val="F9F6E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80" name="Oval 88"/>
            <p:cNvSpPr>
              <a:spLocks noChangeArrowheads="1"/>
            </p:cNvSpPr>
            <p:nvPr userDrawn="1"/>
          </p:nvSpPr>
          <p:spPr bwMode="auto">
            <a:xfrm>
              <a:off x="3378201" y="1244600"/>
              <a:ext cx="41275" cy="76200"/>
            </a:xfrm>
            <a:prstGeom prst="ellipse">
              <a:avLst/>
            </a:prstGeom>
            <a:solidFill>
              <a:srgbClr val="F9F6E7"/>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81" name="Freeform 89"/>
            <p:cNvSpPr>
              <a:spLocks noEditPoints="1"/>
            </p:cNvSpPr>
            <p:nvPr userDrawn="1"/>
          </p:nvSpPr>
          <p:spPr bwMode="auto">
            <a:xfrm>
              <a:off x="2605088" y="2085975"/>
              <a:ext cx="77788" cy="430213"/>
            </a:xfrm>
            <a:custGeom>
              <a:gdLst>
                <a:gd name="T0" fmla="*/ 0 w 49"/>
                <a:gd name="T1" fmla="*/ 0 h 271"/>
                <a:gd name="T2" fmla="*/ 1 w 49"/>
                <a:gd name="T3" fmla="*/ 3 h 271"/>
                <a:gd name="T4" fmla="*/ 3 w 49"/>
                <a:gd name="T5" fmla="*/ 11 h 271"/>
                <a:gd name="T6" fmla="*/ 12 w 49"/>
                <a:gd name="T7" fmla="*/ 42 h 271"/>
                <a:gd name="T8" fmla="*/ 24 w 49"/>
                <a:gd name="T9" fmla="*/ 85 h 271"/>
                <a:gd name="T10" fmla="*/ 35 w 49"/>
                <a:gd name="T11" fmla="*/ 135 h 271"/>
                <a:gd name="T12" fmla="*/ 43 w 49"/>
                <a:gd name="T13" fmla="*/ 186 h 271"/>
                <a:gd name="T14" fmla="*/ 44 w 49"/>
                <a:gd name="T15" fmla="*/ 230 h 271"/>
                <a:gd name="T16" fmla="*/ 38 w 49"/>
                <a:gd name="T17" fmla="*/ 261 h 271"/>
                <a:gd name="T18" fmla="*/ 34 w 49"/>
                <a:gd name="T19" fmla="*/ 269 h 271"/>
                <a:gd name="T20" fmla="*/ 32 w 49"/>
                <a:gd name="T21" fmla="*/ 271 h 271"/>
                <a:gd name="T22" fmla="*/ 34 w 49"/>
                <a:gd name="T23" fmla="*/ 269 h 271"/>
                <a:gd name="T24" fmla="*/ 39 w 49"/>
                <a:gd name="T25" fmla="*/ 261 h 271"/>
                <a:gd name="T26" fmla="*/ 47 w 49"/>
                <a:gd name="T27" fmla="*/ 231 h 271"/>
                <a:gd name="T28" fmla="*/ 47 w 49"/>
                <a:gd name="T29" fmla="*/ 185 h 271"/>
                <a:gd name="T30" fmla="*/ 40 w 49"/>
                <a:gd name="T31" fmla="*/ 134 h 271"/>
                <a:gd name="T32" fmla="*/ 28 w 49"/>
                <a:gd name="T33" fmla="*/ 84 h 271"/>
                <a:gd name="T34" fmla="*/ 15 w 49"/>
                <a:gd name="T35" fmla="*/ 41 h 271"/>
                <a:gd name="T36" fmla="*/ 4 w 49"/>
                <a:gd name="T37" fmla="*/ 11 h 271"/>
                <a:gd name="T38" fmla="*/ 1 w 49"/>
                <a:gd name="T39" fmla="*/ 3 h 271"/>
                <a:gd name="T40" fmla="*/ 0 w 49"/>
                <a:gd name="T41" fmla="*/ 0 h 271"/>
                <a:gd name="T42" fmla="*/ 0 w 49"/>
                <a:gd name="T43" fmla="*/ 0 h 271"/>
                <a:gd name="T44" fmla="*/ 0 w 49"/>
                <a:gd name="T45" fmla="*/ 0 h 271"/>
                <a:gd name="T46" fmla="*/ 0 w 49"/>
                <a:gd name="T47" fmla="*/ 0 h 271"/>
                <a:gd name="T48" fmla="*/ 0 w 49"/>
                <a:gd name="T49" fmla="*/ 0 h 271"/>
                <a:gd name="T50" fmla="*/ 0 w 49"/>
                <a:gd name="T51" fmla="*/ 0 h 271"/>
                <a:gd name="T52" fmla="*/ 0 w 49"/>
                <a:gd name="T53" fmla="*/ 0 h 271"/>
                <a:gd name="T54" fmla="*/ 0 w 49"/>
                <a:gd name="T55" fmla="*/ 0 h 271"/>
                <a:gd name="T56" fmla="*/ 0 w 49"/>
                <a:gd name="T57" fmla="*/ 0 h 27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49" h="271">
                  <a:moveTo>
                    <a:pt x="0" y="0"/>
                  </a:moveTo>
                  <a:cubicBezTo>
                    <a:pt x="0" y="0"/>
                    <a:pt x="0" y="1"/>
                    <a:pt x="1" y="3"/>
                  </a:cubicBezTo>
                  <a:cubicBezTo>
                    <a:pt x="1" y="5"/>
                    <a:pt x="2" y="8"/>
                    <a:pt x="3" y="11"/>
                  </a:cubicBezTo>
                  <a:cubicBezTo>
                    <a:pt x="6" y="19"/>
                    <a:pt x="8" y="29"/>
                    <a:pt x="12" y="42"/>
                  </a:cubicBezTo>
                  <a:cubicBezTo>
                    <a:pt x="16" y="54"/>
                    <a:pt x="20" y="69"/>
                    <a:pt x="24" y="85"/>
                  </a:cubicBezTo>
                  <a:cubicBezTo>
                    <a:pt x="28" y="101"/>
                    <a:pt x="31" y="118"/>
                    <a:pt x="35" y="135"/>
                  </a:cubicBezTo>
                  <a:cubicBezTo>
                    <a:pt x="38" y="152"/>
                    <a:pt x="41" y="170"/>
                    <a:pt x="43" y="186"/>
                  </a:cubicBezTo>
                  <a:cubicBezTo>
                    <a:pt x="44" y="202"/>
                    <a:pt x="45" y="217"/>
                    <a:pt x="44" y="230"/>
                  </a:cubicBezTo>
                  <a:cubicBezTo>
                    <a:pt x="43" y="243"/>
                    <a:pt x="41" y="254"/>
                    <a:pt x="38" y="261"/>
                  </a:cubicBezTo>
                  <a:cubicBezTo>
                    <a:pt x="36" y="264"/>
                    <a:pt x="35" y="267"/>
                    <a:pt x="34" y="269"/>
                  </a:cubicBezTo>
                  <a:cubicBezTo>
                    <a:pt x="32" y="270"/>
                    <a:pt x="32" y="271"/>
                    <a:pt x="32" y="271"/>
                  </a:cubicBezTo>
                  <a:cubicBezTo>
                    <a:pt x="32" y="271"/>
                    <a:pt x="32" y="270"/>
                    <a:pt x="34" y="269"/>
                  </a:cubicBezTo>
                  <a:cubicBezTo>
                    <a:pt x="35" y="267"/>
                    <a:pt x="37" y="265"/>
                    <a:pt x="39" y="261"/>
                  </a:cubicBezTo>
                  <a:cubicBezTo>
                    <a:pt x="42" y="254"/>
                    <a:pt x="46" y="244"/>
                    <a:pt x="47" y="231"/>
                  </a:cubicBezTo>
                  <a:cubicBezTo>
                    <a:pt x="48" y="217"/>
                    <a:pt x="49" y="202"/>
                    <a:pt x="47" y="185"/>
                  </a:cubicBezTo>
                  <a:cubicBezTo>
                    <a:pt x="46" y="169"/>
                    <a:pt x="43" y="151"/>
                    <a:pt x="40" y="134"/>
                  </a:cubicBezTo>
                  <a:cubicBezTo>
                    <a:pt x="36" y="117"/>
                    <a:pt x="32" y="100"/>
                    <a:pt x="28" y="84"/>
                  </a:cubicBezTo>
                  <a:cubicBezTo>
                    <a:pt x="23" y="68"/>
                    <a:pt x="19" y="53"/>
                    <a:pt x="15" y="41"/>
                  </a:cubicBezTo>
                  <a:cubicBezTo>
                    <a:pt x="11" y="28"/>
                    <a:pt x="7" y="18"/>
                    <a:pt x="4" y="11"/>
                  </a:cubicBezTo>
                  <a:cubicBezTo>
                    <a:pt x="3" y="7"/>
                    <a:pt x="2" y="5"/>
                    <a:pt x="1" y="3"/>
                  </a:cubicBezTo>
                  <a:cubicBezTo>
                    <a:pt x="0" y="1"/>
                    <a:pt x="0" y="0"/>
                    <a:pt x="0" y="0"/>
                  </a:cubicBezTo>
                  <a:moveTo>
                    <a:pt x="0" y="0"/>
                  </a:moveTo>
                  <a:cubicBezTo>
                    <a:pt x="0" y="0"/>
                    <a:pt x="0" y="0"/>
                    <a:pt x="0" y="0"/>
                  </a:cubicBezTo>
                  <a:cubicBezTo>
                    <a:pt x="0" y="0"/>
                    <a:pt x="0" y="0"/>
                    <a:pt x="0" y="0"/>
                  </a:cubicBezTo>
                  <a:cubicBezTo>
                    <a:pt x="0" y="0"/>
                    <a:pt x="0" y="0"/>
                    <a:pt x="0" y="0"/>
                  </a:cubicBezTo>
                  <a:moveTo>
                    <a:pt x="0" y="0"/>
                  </a:moveTo>
                  <a:cubicBezTo>
                    <a:pt x="0" y="0"/>
                    <a:pt x="0" y="0"/>
                    <a:pt x="0" y="0"/>
                  </a:cubicBezTo>
                  <a:cubicBezTo>
                    <a:pt x="0" y="0"/>
                    <a:pt x="0" y="0"/>
                    <a:pt x="0" y="0"/>
                  </a:cubicBezTo>
                  <a:cubicBezTo>
                    <a:pt x="0" y="0"/>
                    <a:pt x="0" y="0"/>
                    <a:pt x="0" y="0"/>
                  </a:cubicBezTo>
                </a:path>
              </a:pathLst>
            </a:custGeom>
            <a:solidFill>
              <a:schemeClr val="accent3">
                <a:lumMod val="75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p:txBody>
        </p:sp>
        <p:sp>
          <p:nvSpPr>
            <p:cNvPr id="182" name="Freeform 90"/>
            <p:cNvSpPr/>
            <p:nvPr userDrawn="1"/>
          </p:nvSpPr>
          <p:spPr bwMode="auto">
            <a:xfrm>
              <a:off x="3740151" y="3327400"/>
              <a:ext cx="852488" cy="414338"/>
            </a:xfrm>
            <a:custGeom>
              <a:gdLst>
                <a:gd name="T0" fmla="*/ 477 w 537"/>
                <a:gd name="T1" fmla="*/ 141 h 261"/>
                <a:gd name="T2" fmla="*/ 447 w 537"/>
                <a:gd name="T3" fmla="*/ 149 h 261"/>
                <a:gd name="T4" fmla="*/ 387 w 537"/>
                <a:gd name="T5" fmla="*/ 91 h 261"/>
                <a:gd name="T6" fmla="*/ 352 w 537"/>
                <a:gd name="T7" fmla="*/ 103 h 261"/>
                <a:gd name="T8" fmla="*/ 248 w 537"/>
                <a:gd name="T9" fmla="*/ 0 h 261"/>
                <a:gd name="T10" fmla="*/ 147 w 537"/>
                <a:gd name="T11" fmla="*/ 79 h 261"/>
                <a:gd name="T12" fmla="*/ 96 w 537"/>
                <a:gd name="T13" fmla="*/ 64 h 261"/>
                <a:gd name="T14" fmla="*/ 0 w 537"/>
                <a:gd name="T15" fmla="*/ 161 h 261"/>
                <a:gd name="T16" fmla="*/ 65 w 537"/>
                <a:gd name="T17" fmla="*/ 253 h 261"/>
                <a:gd name="T18" fmla="*/ 86 w 537"/>
                <a:gd name="T19" fmla="*/ 259 h 261"/>
                <a:gd name="T20" fmla="*/ 462 w 537"/>
                <a:gd name="T21" fmla="*/ 259 h 261"/>
                <a:gd name="T22" fmla="*/ 477 w 537"/>
                <a:gd name="T23" fmla="*/ 261 h 261"/>
                <a:gd name="T24" fmla="*/ 537 w 537"/>
                <a:gd name="T25" fmla="*/ 201 h 261"/>
                <a:gd name="T26" fmla="*/ 477 w 537"/>
                <a:gd name="T27" fmla="*/ 141 h 26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37" h="261">
                  <a:moveTo>
                    <a:pt x="477" y="141"/>
                  </a:moveTo>
                  <a:cubicBezTo>
                    <a:pt x="466" y="141"/>
                    <a:pt x="455" y="144"/>
                    <a:pt x="447" y="149"/>
                  </a:cubicBezTo>
                  <a:cubicBezTo>
                    <a:pt x="446" y="117"/>
                    <a:pt x="419" y="91"/>
                    <a:pt x="387" y="91"/>
                  </a:cubicBezTo>
                  <a:cubicBezTo>
                    <a:pt x="374" y="91"/>
                    <a:pt x="362" y="95"/>
                    <a:pt x="352" y="103"/>
                  </a:cubicBezTo>
                  <a:cubicBezTo>
                    <a:pt x="351" y="46"/>
                    <a:pt x="304" y="0"/>
                    <a:pt x="248" y="0"/>
                  </a:cubicBezTo>
                  <a:cubicBezTo>
                    <a:pt x="199" y="0"/>
                    <a:pt x="158" y="33"/>
                    <a:pt x="147" y="79"/>
                  </a:cubicBezTo>
                  <a:cubicBezTo>
                    <a:pt x="132" y="70"/>
                    <a:pt x="115" y="64"/>
                    <a:pt x="96" y="64"/>
                  </a:cubicBezTo>
                  <a:cubicBezTo>
                    <a:pt x="43" y="64"/>
                    <a:pt x="0" y="108"/>
                    <a:pt x="0" y="161"/>
                  </a:cubicBezTo>
                  <a:cubicBezTo>
                    <a:pt x="0" y="204"/>
                    <a:pt x="27" y="240"/>
                    <a:pt x="65" y="253"/>
                  </a:cubicBezTo>
                  <a:cubicBezTo>
                    <a:pt x="71" y="257"/>
                    <a:pt x="78" y="259"/>
                    <a:pt x="86" y="259"/>
                  </a:cubicBezTo>
                  <a:cubicBezTo>
                    <a:pt x="462" y="259"/>
                    <a:pt x="462" y="259"/>
                    <a:pt x="462" y="259"/>
                  </a:cubicBezTo>
                  <a:cubicBezTo>
                    <a:pt x="467" y="260"/>
                    <a:pt x="472" y="261"/>
                    <a:pt x="477" y="261"/>
                  </a:cubicBezTo>
                  <a:cubicBezTo>
                    <a:pt x="510" y="261"/>
                    <a:pt x="537" y="234"/>
                    <a:pt x="537" y="201"/>
                  </a:cubicBezTo>
                  <a:cubicBezTo>
                    <a:pt x="537" y="168"/>
                    <a:pt x="510" y="141"/>
                    <a:pt x="477" y="141"/>
                  </a:cubicBezTo>
                </a:path>
              </a:pathLst>
            </a:custGeom>
            <a:solidFill>
              <a:schemeClr val="bg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bg1"/>
                </a:solidFill>
                <a:cs typeface="楷体" panose="02010609060101010101" pitchFamily="49" charset="-122"/>
              </a:endParaRPr>
            </a:p>
          </p:txBody>
        </p:sp>
        <p:sp>
          <p:nvSpPr>
            <p:cNvPr id="183" name="Freeform 91"/>
            <p:cNvSpPr/>
            <p:nvPr userDrawn="1"/>
          </p:nvSpPr>
          <p:spPr bwMode="auto">
            <a:xfrm>
              <a:off x="877888" y="1939925"/>
              <a:ext cx="530225" cy="257175"/>
            </a:xfrm>
            <a:custGeom>
              <a:gdLst>
                <a:gd name="T0" fmla="*/ 297 w 334"/>
                <a:gd name="T1" fmla="*/ 88 h 162"/>
                <a:gd name="T2" fmla="*/ 278 w 334"/>
                <a:gd name="T3" fmla="*/ 93 h 162"/>
                <a:gd name="T4" fmla="*/ 241 w 334"/>
                <a:gd name="T5" fmla="*/ 57 h 162"/>
                <a:gd name="T6" fmla="*/ 220 w 334"/>
                <a:gd name="T7" fmla="*/ 64 h 162"/>
                <a:gd name="T8" fmla="*/ 155 w 334"/>
                <a:gd name="T9" fmla="*/ 0 h 162"/>
                <a:gd name="T10" fmla="*/ 92 w 334"/>
                <a:gd name="T11" fmla="*/ 49 h 162"/>
                <a:gd name="T12" fmla="*/ 60 w 334"/>
                <a:gd name="T13" fmla="*/ 40 h 162"/>
                <a:gd name="T14" fmla="*/ 0 w 334"/>
                <a:gd name="T15" fmla="*/ 100 h 162"/>
                <a:gd name="T16" fmla="*/ 41 w 334"/>
                <a:gd name="T17" fmla="*/ 158 h 162"/>
                <a:gd name="T18" fmla="*/ 54 w 334"/>
                <a:gd name="T19" fmla="*/ 161 h 162"/>
                <a:gd name="T20" fmla="*/ 288 w 334"/>
                <a:gd name="T21" fmla="*/ 161 h 162"/>
                <a:gd name="T22" fmla="*/ 297 w 334"/>
                <a:gd name="T23" fmla="*/ 162 h 162"/>
                <a:gd name="T24" fmla="*/ 334 w 334"/>
                <a:gd name="T25" fmla="*/ 125 h 162"/>
                <a:gd name="T26" fmla="*/ 297 w 334"/>
                <a:gd name="T27" fmla="*/ 88 h 1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34" h="162">
                  <a:moveTo>
                    <a:pt x="297" y="88"/>
                  </a:moveTo>
                  <a:cubicBezTo>
                    <a:pt x="290" y="88"/>
                    <a:pt x="284" y="89"/>
                    <a:pt x="278" y="93"/>
                  </a:cubicBezTo>
                  <a:cubicBezTo>
                    <a:pt x="278" y="73"/>
                    <a:pt x="261" y="57"/>
                    <a:pt x="241" y="57"/>
                  </a:cubicBezTo>
                  <a:cubicBezTo>
                    <a:pt x="233" y="57"/>
                    <a:pt x="226" y="59"/>
                    <a:pt x="220" y="64"/>
                  </a:cubicBezTo>
                  <a:cubicBezTo>
                    <a:pt x="219" y="28"/>
                    <a:pt x="190" y="0"/>
                    <a:pt x="155" y="0"/>
                  </a:cubicBezTo>
                  <a:cubicBezTo>
                    <a:pt x="124" y="0"/>
                    <a:pt x="99" y="21"/>
                    <a:pt x="92" y="49"/>
                  </a:cubicBezTo>
                  <a:cubicBezTo>
                    <a:pt x="83" y="43"/>
                    <a:pt x="72" y="40"/>
                    <a:pt x="60" y="40"/>
                  </a:cubicBezTo>
                  <a:cubicBezTo>
                    <a:pt x="27" y="40"/>
                    <a:pt x="0" y="67"/>
                    <a:pt x="0" y="100"/>
                  </a:cubicBezTo>
                  <a:cubicBezTo>
                    <a:pt x="0" y="127"/>
                    <a:pt x="17" y="149"/>
                    <a:pt x="41" y="158"/>
                  </a:cubicBezTo>
                  <a:cubicBezTo>
                    <a:pt x="45" y="160"/>
                    <a:pt x="49" y="161"/>
                    <a:pt x="54" y="161"/>
                  </a:cubicBezTo>
                  <a:cubicBezTo>
                    <a:pt x="288" y="161"/>
                    <a:pt x="288" y="161"/>
                    <a:pt x="288" y="161"/>
                  </a:cubicBezTo>
                  <a:cubicBezTo>
                    <a:pt x="291" y="162"/>
                    <a:pt x="294" y="162"/>
                    <a:pt x="297" y="162"/>
                  </a:cubicBezTo>
                  <a:cubicBezTo>
                    <a:pt x="318" y="162"/>
                    <a:pt x="334" y="145"/>
                    <a:pt x="334" y="125"/>
                  </a:cubicBezTo>
                  <a:cubicBezTo>
                    <a:pt x="334" y="104"/>
                    <a:pt x="318" y="88"/>
                    <a:pt x="297" y="88"/>
                  </a:cubicBezTo>
                </a:path>
              </a:pathLst>
            </a:custGeom>
            <a:solidFill>
              <a:schemeClr val="bg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bg1"/>
                </a:solidFill>
                <a:cs typeface="楷体" panose="02010609060101010101" pitchFamily="49" charset="-122"/>
              </a:endParaRPr>
            </a:p>
          </p:txBody>
        </p:sp>
      </p:grpSp>
      <p:sp>
        <p:nvSpPr>
          <p:cNvPr id="13" name="标题 1"/>
          <p:cNvSpPr>
            <a:spLocks noGrp="1"/>
          </p:cNvSpPr>
          <p:nvPr userDrawn="1">
            <p:ph type="ctrTitle" hasCustomPrompt="1"/>
          </p:nvPr>
        </p:nvSpPr>
        <p:spPr>
          <a:xfrm>
            <a:off x="1229517" y="3099717"/>
            <a:ext cx="5426076" cy="1621509"/>
          </a:xfrm>
        </p:spPr>
        <p:txBody>
          <a:bodyPr anchor="b">
            <a:normAutofit/>
          </a:bodyPr>
          <a:lstStyle>
            <a:lvl1pPr marL="0" indent="0" algn="l">
              <a:buFont typeface="Arial" pitchFamily="34" charset="0"/>
              <a:buNone/>
              <a:defRPr sz="3200">
                <a:solidFill>
                  <a:schemeClr val="bg1"/>
                </a:solidFill>
              </a:defRPr>
            </a:lvl1pPr>
          </a:lstStyle>
          <a:p>
            <a:r>
              <a:rPr lang="en-US" altLang="zh-CN"/>
              <a:t>Conclusion</a:t>
            </a:r>
            <a:endParaRPr lang="zh-CN" altLang="en-US"/>
          </a:p>
        </p:txBody>
      </p:sp>
      <p:sp>
        <p:nvSpPr>
          <p:cNvPr id="15" name="文本占位符 62"/>
          <p:cNvSpPr>
            <a:spLocks noGrp="1"/>
          </p:cNvSpPr>
          <p:nvPr userDrawn="1">
            <p:ph type="body" sz="quarter" idx="18" hasCustomPrompt="1"/>
          </p:nvPr>
        </p:nvSpPr>
        <p:spPr>
          <a:xfrm>
            <a:off x="1229517" y="5405953"/>
            <a:ext cx="5426076" cy="310871"/>
          </a:xfrm>
        </p:spPr>
        <p:txBody>
          <a:bodyPr vert="horz" lIns="91440" tIns="45720" rIns="91440" bIns="45720" rtlCol="0">
            <a:normAutofit/>
          </a:bodyPr>
          <a:lstStyle>
            <a:lvl1pPr marL="0" indent="0" algn="l">
              <a:buNone/>
              <a:defRPr lang="zh-CN" altLang="en-US" sz="1500" smtClean="0">
                <a:solidFill>
                  <a:schemeClr val="bg1"/>
                </a:solidFill>
              </a:defRPr>
            </a:lvl1pPr>
            <a:lvl2pPr>
              <a:defRPr lang="zh-CN" altLang="en-US" sz="2000" smtClean="0"/>
            </a:lvl2pPr>
            <a:lvl3pPr>
              <a:defRPr lang="zh-CN" altLang="en-US" sz="1800" smtClean="0"/>
            </a:lvl3pPr>
            <a:lvl4pPr>
              <a:defRPr lang="zh-CN" altLang="en-US" sz="1600" smtClean="0"/>
            </a:lvl4pPr>
            <a:lvl5pPr>
              <a:defRPr lang="zh-CN" altLang="en-US" sz="1600"/>
            </a:lvl5pPr>
          </a:lstStyle>
          <a:p>
            <a:pPr marL="228600" marR="0" lvl="0" indent="-228600" fontAlgn="auto">
              <a:spcAft>
                <a:spcPct val="0"/>
              </a:spcAft>
              <a:buClrTx/>
              <a:buSzTx/>
            </a:pPr>
            <a:r>
              <a:rPr lang="en-US" altLang="zh-CN"/>
              <a:t>Data</a:t>
            </a:r>
            <a:endParaRPr lang="en-US" altLang="zh-CN"/>
          </a:p>
        </p:txBody>
      </p:sp>
      <p:sp>
        <p:nvSpPr>
          <p:cNvPr id="6" name="文本占位符 13"/>
          <p:cNvSpPr>
            <a:spLocks noGrp="1"/>
          </p:cNvSpPr>
          <p:nvPr>
            <p:ph type="body" sz="quarter" idx="10" hasCustomPrompt="1"/>
          </p:nvPr>
        </p:nvSpPr>
        <p:spPr>
          <a:xfrm>
            <a:off x="1229518" y="5109682"/>
            <a:ext cx="5426076" cy="296271"/>
          </a:xfrm>
        </p:spPr>
        <p:txBody>
          <a:bodyPr vert="horz" anchor="ctr">
            <a:noAutofit/>
          </a:bodyPr>
          <a:lstStyle>
            <a:lvl1pPr marL="0" indent="0" algn="l">
              <a:buNone/>
              <a:defRPr sz="1500" b="0">
                <a:solidFill>
                  <a:schemeClr val="bg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ltLang="zh-CN"/>
              <a:t>Signature</a:t>
            </a:r>
            <a:endParaRPr lang="en-US" altLang="zh-CN"/>
          </a:p>
        </p:txBody>
      </p:sp>
    </p:spTree>
  </p:cSld>
  <p:clrMapOvr>
    <a:overrideClrMapping bg1="lt1" tx1="dk1" bg2="lt2" tx2="dk2" accent1="accent1" accent2="accent2" accent3="accent3" accent4="accent4" accent5="accent5" accent6="accent6" hlink="hlink" folHlink="folHlink"/>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spTree>
      <p:nvGrpSpPr>
        <p:cNvPr id="1" name=""/>
        <p:cNvGrpSpPr/>
        <p:nvPr/>
      </p:nvGrpSpPr>
      <p:grpSpPr>
        <a:xfrm>
          <a:off x="0" y="0"/>
          <a:ext cx="0" cy="0"/>
        </a:xfrm>
      </p:grpSpPr>
      <p:sp>
        <p:nvSpPr>
          <p:cNvPr id="2" name="标题 1"/>
          <p:cNvSpPr>
            <a:spLocks noGrp="1"/>
          </p:cNvSpPr>
          <p:nvPr>
            <p:ph type="title" hasCustomPrompt="1"/>
          </p:nvPr>
        </p:nvSpPr>
        <p:spPr/>
        <p:txBody>
          <a:bodyPr/>
          <a:lstStyle/>
          <a:p>
            <a:pPr fontAlgn="base"/>
            <a:r>
              <a:rPr lang="zh-CN" altLang="en-US" sz="3665">
                <a:solidFill>
                  <a:srgbClr val="00B0F0"/>
                </a:solidFill>
                <a:sym typeface="+mn-ea"/>
              </a:rPr>
              <a:t>考点综合练习</a:t>
            </a:r>
            <a:endParaRPr lang="zh-CN" altLang="en-US" strike="noStrike" noProof="1"/>
          </a:p>
        </p:txBody>
      </p:sp>
      <p:sp>
        <p:nvSpPr>
          <p:cNvPr id="3" name="日期占位符 2"/>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ea typeface="+mn-ea"/>
            </a:endParaRPr>
          </a:p>
        </p:txBody>
      </p:sp>
      <p:sp>
        <p:nvSpPr>
          <p:cNvPr id="4" name="页脚占位符 3"/>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ea typeface="+mn-ea"/>
            </a:endParaRPr>
          </a:p>
        </p:txBody>
      </p:sp>
      <p:sp>
        <p:nvSpPr>
          <p:cNvPr id="5" name="灯片编号占位符 4"/>
          <p:cNvSpPr>
            <a:spLocks noGrp="1"/>
          </p:cNvSpPr>
          <p:nvPr>
            <p:ph type="sldNum" sz="quarter" idx="12"/>
          </p:nvPr>
        </p:nvSpPr>
        <p:spPr/>
        <p:txBody>
          <a:bodyPr/>
          <a:lstStyle/>
          <a:p>
            <a:pPr lvl="0" eaLnBrk="1" fontAlgn="auto" hangingPunct="1"/>
            <a:fld id="{9A0DB2DC-4C9A-4742-B13C-FB6460FD3503}" type="slidenum">
              <a:rPr lang="en-US" altLang="zh-CN" sz="1165" strike="noStrike" noProof="1">
                <a:ea typeface="楷体" panose="02010609060101010101" pitchFamily="49" charset="-122"/>
              </a:rPr>
              <a:t/>
            </a:fld>
            <a:endParaRPr lang="en-US" altLang="zh-CN" strike="noStrike" noProof="1"/>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image" Target="file:///D:\qq&#25991;&#20214;\712321467\Image\C2C\Image2\%7b75232B38-A165-1FB7-499C-2E1C792CACB5%7d.png" TargetMode="External" /><Relationship Id="rId18" Type="http://schemas.openxmlformats.org/officeDocument/2006/relationships/image" Target="../media/image1.png" /><Relationship Id="rId19"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标题占位符 1"/>
          <p:cNvSpPr>
            <a:spLocks noGrp="1"/>
          </p:cNvSpPr>
          <p:nvPr>
            <p:ph type="title"/>
          </p:nvPr>
        </p:nvSpPr>
        <p:spPr>
          <a:xfrm>
            <a:off x="669924" y="1"/>
            <a:ext cx="10850563" cy="1028699"/>
          </a:xfrm>
          <a:prstGeom prst="rect">
            <a:avLst/>
          </a:prstGeom>
        </p:spPr>
        <p:txBody>
          <a:bodyPr vert="horz" lIns="91440" tIns="45720" rIns="91440" bIns="45720" rtlCol="0" anchor="b">
            <a:normAutofit/>
          </a:bodyPr>
          <a:lstStyle/>
          <a:p>
            <a:r>
              <a:rPr lang="en-US" altLang="zh-CN"/>
              <a:t>Click to edit Master title style</a:t>
            </a:r>
            <a:endParaRPr lang="zh-CN" altLang="en-US"/>
          </a:p>
        </p:txBody>
      </p:sp>
      <p:sp>
        <p:nvSpPr>
          <p:cNvPr id="3" name="文本占位符 2"/>
          <p:cNvSpPr>
            <a:spLocks noGrp="1"/>
          </p:cNvSpPr>
          <p:nvPr>
            <p:ph type="body" idx="1"/>
          </p:nvPr>
        </p:nvSpPr>
        <p:spPr>
          <a:xfrm>
            <a:off x="669924" y="1123950"/>
            <a:ext cx="10850563" cy="5019675"/>
          </a:xfrm>
          <a:prstGeom prst="rect">
            <a:avLst/>
          </a:prstGeom>
        </p:spPr>
        <p:txBody>
          <a:bodyPr vert="horz" lIns="91440" tIns="45720" rIns="91440" bIns="45720" rtlCol="0">
            <a:normAutofit/>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zh-CN" altLang="en-US"/>
          </a:p>
        </p:txBody>
      </p:sp>
      <p:cxnSp>
        <p:nvCxnSpPr>
          <p:cNvPr id="7" name="直接连接符 6"/>
          <p:cNvCxnSpPr/>
          <p:nvPr userDrawn="1"/>
        </p:nvCxnSpPr>
        <p:spPr>
          <a:xfrm>
            <a:off x="669924" y="1028700"/>
            <a:ext cx="10850563" cy="0"/>
          </a:xfrm>
          <a:prstGeom prst="line">
            <a:avLst/>
          </a:prstGeom>
          <a:ln w="31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8" name="日期占位符 3"/>
          <p:cNvSpPr>
            <a:spLocks noGrp="1"/>
          </p:cNvSpPr>
          <p:nvPr>
            <p:ph type="dt" sz="half" idx="2"/>
          </p:nvPr>
        </p:nvSpPr>
        <p:spPr>
          <a:xfrm>
            <a:off x="5401732" y="6240463"/>
            <a:ext cx="1388536" cy="206381"/>
          </a:xfrm>
          <a:prstGeom prst="rect">
            <a:avLst/>
          </a:prstGeom>
        </p:spPr>
        <p:txBody>
          <a:bodyPr vert="horz" lIns="91440" tIns="45720" rIns="91440" bIns="45720" rtlCol="0" anchor="ctr"/>
          <a:lstStyle>
            <a:defPPr>
              <a:defRPr lang="zh-CN"/>
            </a:defPPr>
            <a:lvl1pPr marL="0" algn="ctr" defTabSz="914400" rtl="0" eaLnBrk="1" latinLnBrk="0" hangingPunct="1">
              <a:defRPr sz="1000" kern="1200">
                <a:solidFill>
                  <a:schemeClr val="tx1">
                    <a:lumMod val="50000"/>
                    <a:lumOff val="50000"/>
                  </a:schemeClr>
                </a:solidFill>
                <a:latin typeface="楷体" panose="02010609060101010101" pitchFamily="49" charset="-122"/>
                <a:ea typeface="楷体" panose="02010609060101010101" pitchFamily="49" charset="-122"/>
                <a:cs typeface="楷体"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489D9C7-5DC6-4263-87FF-7C99F6FB63C3}" type="datetime1">
              <a:rPr lang="zh-CN" altLang="en-US" smtClean="0"/>
              <a:t/>
            </a:fld>
            <a:endParaRPr lang="zh-CN" altLang="en-US"/>
          </a:p>
        </p:txBody>
      </p:sp>
      <p:sp>
        <p:nvSpPr>
          <p:cNvPr id="9" name="页脚占位符 4"/>
          <p:cNvSpPr>
            <a:spLocks noGrp="1"/>
          </p:cNvSpPr>
          <p:nvPr>
            <p:ph type="ftr" sz="quarter" idx="3"/>
          </p:nvPr>
        </p:nvSpPr>
        <p:spPr>
          <a:xfrm>
            <a:off x="669924" y="6240463"/>
            <a:ext cx="4140201" cy="206381"/>
          </a:xfrm>
          <a:prstGeom prst="rect">
            <a:avLst/>
          </a:prstGeom>
        </p:spPr>
        <p:txBody>
          <a:bodyPr vert="horz" lIns="91440" tIns="45720" rIns="91440" bIns="45720" rtlCol="0" anchor="ctr"/>
          <a:lstStyle>
            <a:defPPr>
              <a:defRPr lang="zh-CN"/>
            </a:defPPr>
            <a:lvl1pPr marL="0" algn="l" defTabSz="914400" rtl="0" eaLnBrk="1" latinLnBrk="0" hangingPunct="1">
              <a:defRPr sz="1000" kern="1200">
                <a:solidFill>
                  <a:schemeClr val="tx1">
                    <a:lumMod val="50000"/>
                    <a:lumOff val="50000"/>
                  </a:schemeClr>
                </a:solidFill>
                <a:latin typeface="楷体" panose="02010609060101010101" pitchFamily="49" charset="-122"/>
                <a:ea typeface="楷体" panose="02010609060101010101" pitchFamily="49" charset="-122"/>
                <a:cs typeface="楷体"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t>www.islide.cc</a:t>
            </a:r>
            <a:endParaRPr lang="zh-CN" altLang="en-US"/>
          </a:p>
        </p:txBody>
      </p:sp>
      <p:sp>
        <p:nvSpPr>
          <p:cNvPr id="10" name="灯片编号占位符 5"/>
          <p:cNvSpPr>
            <a:spLocks noGrp="1"/>
          </p:cNvSpPr>
          <p:nvPr>
            <p:ph type="sldNum" sz="quarter" idx="4"/>
          </p:nvPr>
        </p:nvSpPr>
        <p:spPr>
          <a:xfrm>
            <a:off x="8610599" y="6240463"/>
            <a:ext cx="2909888" cy="206381"/>
          </a:xfrm>
          <a:prstGeom prst="rect">
            <a:avLst/>
          </a:prstGeom>
        </p:spPr>
        <p:txBody>
          <a:bodyPr vert="horz" lIns="91440" tIns="45720" rIns="91440" bIns="45720" rtlCol="0" anchor="ctr"/>
          <a:lstStyle>
            <a:defPPr>
              <a:defRPr lang="zh-CN"/>
            </a:defPPr>
            <a:lvl1pPr marL="0" algn="r" defTabSz="914400" rtl="0" eaLnBrk="1" latinLnBrk="0" hangingPunct="1">
              <a:defRPr sz="1000" kern="1200">
                <a:solidFill>
                  <a:schemeClr val="tx1">
                    <a:lumMod val="50000"/>
                    <a:lumOff val="50000"/>
                  </a:schemeClr>
                </a:solidFill>
                <a:latin typeface="楷体" panose="02010609060101010101" pitchFamily="49" charset="-122"/>
                <a:ea typeface="楷体" panose="02010609060101010101" pitchFamily="49" charset="-122"/>
                <a:cs typeface="楷体"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DD3DB80-B894-403A-B48E-6FDC1A72010E}" type="slidenum">
              <a:rPr lang="zh-CN" altLang="en-US" smtClean="0"/>
              <a:t/>
            </a:fld>
            <a:endParaRPr lang="zh-CN" altLang="en-US"/>
          </a:p>
        </p:txBody>
      </p:sp>
      <p:pic>
        <p:nvPicPr>
          <p:cNvPr id="11" name="图片 1073743875" descr="学科网 zxxk.com"/>
          <p:cNvPicPr>
            <a:picLocks noChangeAspect="1"/>
          </p:cNvPicPr>
          <p:nvPr/>
        </p:nvPicPr>
        <p:blipFill>
          <a:blip r:embed="rId18" r:link="rId17"/>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Lst>
  <p:transition/>
  <p:timing/>
  <p:hf hdr="0" dt="0"/>
  <p:txStyles>
    <p:titleStyle>
      <a:lvl1pPr algn="l" defTabSz="914400" rtl="0" eaLnBrk="1" latinLnBrk="0" hangingPunct="1">
        <a:lnSpc>
          <a:spcPct val="90000"/>
        </a:lnSpc>
        <a:spcBef>
          <a:spcPct val="0"/>
        </a:spcBef>
        <a:buNone/>
        <a:defRPr sz="2800" b="1" kern="1200">
          <a:solidFill>
            <a:schemeClr val="tx1"/>
          </a:solidFill>
          <a:latin typeface="楷体" panose="02010609060101010101" pitchFamily="49" charset="-122"/>
          <a:ea typeface="楷体" panose="02010609060101010101" pitchFamily="49" charset="-122"/>
          <a:cs typeface="楷体" panose="02010609060101010101" pitchFamily="49" charset="-122"/>
        </a:defRPr>
      </a:lvl1pPr>
    </p:titleStyle>
    <p:bodyStyle>
      <a:lvl1pPr marL="228600" indent="-228600" algn="l" defTabSz="914400" rtl="0" eaLnBrk="1" latinLnBrk="0" hangingPunct="1">
        <a:lnSpc>
          <a:spcPct val="90000"/>
        </a:lnSpc>
        <a:spcBef>
          <a:spcPts val="1000"/>
        </a:spcBef>
        <a:buFont typeface="Arial" pitchFamily="34" charset="0"/>
        <a:buChar char="•"/>
        <a:defRPr sz="2000" kern="1200">
          <a:solidFill>
            <a:schemeClr val="tx1"/>
          </a:solidFill>
          <a:latin typeface="楷体" panose="02010609060101010101" pitchFamily="49" charset="-122"/>
          <a:ea typeface="楷体" panose="02010609060101010101" pitchFamily="49" charset="-122"/>
          <a:cs typeface="楷体" panose="02010609060101010101" pitchFamily="49" charset="-122"/>
        </a:defRPr>
      </a:lvl1pPr>
      <a:lvl2pPr marL="685800" indent="-228600" algn="l" defTabSz="914400" rtl="0" eaLnBrk="1" latinLnBrk="0" hangingPunct="1">
        <a:lnSpc>
          <a:spcPct val="90000"/>
        </a:lnSpc>
        <a:spcBef>
          <a:spcPts val="500"/>
        </a:spcBef>
        <a:buFont typeface="Arial" pitchFamily="34" charset="0"/>
        <a:buChar char="•"/>
        <a:defRPr sz="1800" kern="1200">
          <a:solidFill>
            <a:schemeClr val="tx1"/>
          </a:solidFill>
          <a:latin typeface="楷体" panose="02010609060101010101" pitchFamily="49" charset="-122"/>
          <a:ea typeface="楷体" panose="02010609060101010101" pitchFamily="49" charset="-122"/>
          <a:cs typeface="楷体" panose="02010609060101010101" pitchFamily="49" charset="-122"/>
        </a:defRPr>
      </a:lvl2pPr>
      <a:lvl3pPr marL="1143000" indent="-228600" algn="l" defTabSz="914400" rtl="0" eaLnBrk="1" latinLnBrk="0" hangingPunct="1">
        <a:lnSpc>
          <a:spcPct val="90000"/>
        </a:lnSpc>
        <a:spcBef>
          <a:spcPts val="500"/>
        </a:spcBef>
        <a:buFont typeface="Arial" pitchFamily="34" charset="0"/>
        <a:buChar char="•"/>
        <a:defRPr sz="1600" kern="1200">
          <a:solidFill>
            <a:schemeClr val="tx1"/>
          </a:solidFill>
          <a:latin typeface="楷体" panose="02010609060101010101" pitchFamily="49" charset="-122"/>
          <a:ea typeface="楷体" panose="02010609060101010101" pitchFamily="49" charset="-122"/>
          <a:cs typeface="楷体" panose="02010609060101010101" pitchFamily="49" charset="-122"/>
        </a:defRPr>
      </a:lvl3pPr>
      <a:lvl4pPr marL="1600200" indent="-228600" algn="l" defTabSz="914400" rtl="0" eaLnBrk="1" latinLnBrk="0" hangingPunct="1">
        <a:lnSpc>
          <a:spcPct val="90000"/>
        </a:lnSpc>
        <a:spcBef>
          <a:spcPts val="500"/>
        </a:spcBef>
        <a:buFont typeface="Arial" pitchFamily="34" charset="0"/>
        <a:buChar char="•"/>
        <a:defRPr sz="1400" kern="1200">
          <a:solidFill>
            <a:schemeClr val="tx1"/>
          </a:solidFill>
          <a:latin typeface="楷体" panose="02010609060101010101" pitchFamily="49" charset="-122"/>
          <a:ea typeface="楷体" panose="02010609060101010101" pitchFamily="49" charset="-122"/>
          <a:cs typeface="楷体" panose="02010609060101010101" pitchFamily="49" charset="-122"/>
        </a:defRPr>
      </a:lvl4pPr>
      <a:lvl5pPr marL="2057400" indent="-228600" algn="l" defTabSz="914400" rtl="0" eaLnBrk="1" latinLnBrk="0" hangingPunct="1">
        <a:lnSpc>
          <a:spcPct val="90000"/>
        </a:lnSpc>
        <a:spcBef>
          <a:spcPts val="500"/>
        </a:spcBef>
        <a:buFont typeface="Arial" pitchFamily="34" charset="0"/>
        <a:buChar char="•"/>
        <a:defRPr sz="1400" kern="1200">
          <a:solidFill>
            <a:schemeClr val="tx1"/>
          </a:solidFill>
          <a:latin typeface="楷体" panose="02010609060101010101" pitchFamily="49" charset="-122"/>
          <a:ea typeface="楷体" panose="02010609060101010101" pitchFamily="49" charset="-122"/>
          <a:cs typeface="楷体" panose="02010609060101010101" pitchFamily="49"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Override" Target="../theme/themeOverride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hemeOverride" Target="../theme/themeOverride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tags" Target="../tags/tag4.xml" /><Relationship Id="rId3" Type="http://schemas.openxmlformats.org/officeDocument/2006/relationships/tags" Target="../tags/tag5.xml" /><Relationship Id="rId4" Type="http://schemas.openxmlformats.org/officeDocument/2006/relationships/tags" Target="../tags/tag6.xml" /><Relationship Id="rId5" Type="http://schemas.openxmlformats.org/officeDocument/2006/relationships/image" Target="../media/image2.png" /><Relationship Id="rId6" Type="http://schemas.openxmlformats.org/officeDocument/2006/relationships/tags" Target="../tags/tag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notesSlide" Target="../notesSlides/notesSlide1.xml" /><Relationship Id="rId3" Type="http://schemas.openxmlformats.org/officeDocument/2006/relationships/tags" Target="../tags/tag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tags" Target="../tags/tag9.xml" /><Relationship Id="rId3" Type="http://schemas.openxmlformats.org/officeDocument/2006/relationships/tags" Target="../tags/tag10.xml" /><Relationship Id="rId4" Type="http://schemas.openxmlformats.org/officeDocument/2006/relationships/tags" Target="../tags/tag1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7.xml" /><Relationship Id="rId2" Type="http://schemas.openxmlformats.org/officeDocument/2006/relationships/notesSlide" Target="../notesSlides/notesSlide2.xml" /><Relationship Id="rId3" Type="http://schemas.openxmlformats.org/officeDocument/2006/relationships/image" Target="../media/image6.emf" /><Relationship Id="rId4" Type="http://schemas.openxmlformats.org/officeDocument/2006/relationships/image" Target="../media/image7.jpeg" /><Relationship Id="rId5" Type="http://schemas.openxmlformats.org/officeDocument/2006/relationships/image" Target="../media/image8.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9.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8142021072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副标题 4"/>
          <p:cNvSpPr>
            <a:spLocks noGrp="1"/>
          </p:cNvSpPr>
          <p:nvPr>
            <p:ph type="subTitle" idx="1"/>
          </p:nvPr>
        </p:nvSpPr>
        <p:spPr>
          <a:xfrm>
            <a:off x="5673725" y="3149600"/>
            <a:ext cx="5646737" cy="558799"/>
          </a:xfrm>
        </p:spPr>
        <p:txBody>
          <a:bodyPr>
            <a:normAutofit lnSpcReduction="10000"/>
          </a:bodyPr>
          <a:lstStyle/>
          <a:p>
            <a:r>
              <a:rPr lang="zh-CN" altLang="en-US" sz="3600"/>
              <a:t>专题</a:t>
            </a:r>
            <a:r>
              <a:rPr lang="en-US" altLang="zh-CN" sz="3600"/>
              <a:t>01</a:t>
            </a:r>
            <a:r>
              <a:rPr lang="zh-CN" altLang="en-US" sz="3600"/>
              <a:t>：负数</a:t>
            </a:r>
            <a:endParaRPr lang="en-US" altLang="zh-CN" sz="3600"/>
          </a:p>
        </p:txBody>
      </p:sp>
      <p:sp>
        <p:nvSpPr>
          <p:cNvPr id="4" name="标题 3"/>
          <p:cNvSpPr>
            <a:spLocks noGrp="1"/>
          </p:cNvSpPr>
          <p:nvPr>
            <p:ph type="ctrTitle"/>
          </p:nvPr>
        </p:nvSpPr>
        <p:spPr>
          <a:xfrm>
            <a:off x="5673726" y="1814962"/>
            <a:ext cx="5646737" cy="1204509"/>
          </a:xfrm>
        </p:spPr>
        <p:txBody>
          <a:bodyPr/>
          <a:lstStyle/>
          <a:p>
            <a:r>
              <a:rPr lang="zh-CN" altLang="en-US"/>
              <a:t>期中专项考点复习</a:t>
            </a:r>
            <a:endParaRPr lang="zh-CN" altLang="en-US"/>
          </a:p>
        </p:txBody>
      </p:sp>
      <p:sp>
        <p:nvSpPr>
          <p:cNvPr id="6" name="文本占位符 5"/>
          <p:cNvSpPr>
            <a:spLocks noGrp="1"/>
          </p:cNvSpPr>
          <p:nvPr>
            <p:ph type="body" sz="quarter" idx="10"/>
          </p:nvPr>
        </p:nvSpPr>
        <p:spPr>
          <a:xfrm>
            <a:off x="5959475" y="4645578"/>
            <a:ext cx="5646737" cy="296271"/>
          </a:xfrm>
        </p:spPr>
        <p:txBody>
          <a:bodyPr/>
          <a:lstStyle/>
          <a:p>
            <a:r>
              <a:rPr lang="zh-CN" altLang="en-US"/>
              <a:t>人教版</a:t>
            </a:r>
            <a:r>
              <a:rPr lang="en-US" altLang="zh-CN"/>
              <a:t>·</a:t>
            </a:r>
            <a:r>
              <a:rPr lang="zh-CN" altLang="en-US"/>
              <a:t>六年级下册</a:t>
            </a:r>
            <a:endParaRPr lang="en-US" altLang="zh-CN"/>
          </a:p>
        </p:txBody>
      </p:sp>
      <p:sp>
        <p:nvSpPr>
          <p:cNvPr id="3" name="文本占位符 2"/>
          <p:cNvSpPr>
            <a:spLocks noGrp="1"/>
          </p:cNvSpPr>
          <p:nvPr>
            <p:ph type="body" sz="quarter" idx="11"/>
          </p:nvPr>
        </p:nvSpPr>
        <p:spPr>
          <a:xfrm>
            <a:off x="5988050" y="5299397"/>
            <a:ext cx="5646737" cy="296271"/>
          </a:xfrm>
        </p:spPr>
        <p:txBody>
          <a:bodyPr/>
          <a:lstStyle/>
          <a:p>
            <a:r>
              <a:rPr lang="en-US" altLang="zh-CN"/>
              <a:t>2023-2024</a:t>
            </a:r>
            <a:r>
              <a:rPr lang="zh-CN" altLang="en-US"/>
              <a:t>学年</a:t>
            </a:r>
            <a:endParaRPr lang="zh-CN" altLang="en-US"/>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4"/>
          <p:cNvSpPr txBox="1">
            <a:spLocks noChangeArrowheads="1"/>
          </p:cNvSpPr>
          <p:nvPr/>
        </p:nvSpPr>
        <p:spPr bwMode="auto">
          <a:xfrm>
            <a:off x="580813" y="2975187"/>
            <a:ext cx="1007533" cy="460375"/>
          </a:xfrm>
          <a:prstGeom prst="rect">
            <a:avLst/>
          </a:prstGeom>
          <a:solidFill>
            <a:srgbClr val="92D050"/>
          </a:solidFill>
          <a:ln w="9525">
            <a:solidFill>
              <a:srgbClr val="FF0000"/>
            </a:solidFill>
            <a:miter lim="800000"/>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r>
              <a:rPr lang="zh-CN" altLang="en-US" sz="2400" b="1">
                <a:latin typeface="楷体" panose="02010609060101010101" pitchFamily="49" charset="-122"/>
                <a:cs typeface="楷体" panose="02010609060101010101" pitchFamily="49" charset="-122"/>
              </a:rPr>
              <a:t>温度</a:t>
            </a:r>
            <a:endParaRPr lang="zh-CN" altLang="en-US" sz="2400" b="1">
              <a:latin typeface="楷体" panose="02010609060101010101" pitchFamily="49" charset="-122"/>
              <a:cs typeface="楷体" panose="02010609060101010101" pitchFamily="49" charset="-122"/>
            </a:endParaRPr>
          </a:p>
        </p:txBody>
      </p:sp>
      <p:sp>
        <p:nvSpPr>
          <p:cNvPr id="6" name="左大括号 5"/>
          <p:cNvSpPr/>
          <p:nvPr/>
        </p:nvSpPr>
        <p:spPr>
          <a:xfrm>
            <a:off x="1588347" y="1702647"/>
            <a:ext cx="385233" cy="3035300"/>
          </a:xfrm>
          <a:prstGeom prst="leftBrace">
            <a:avLst/>
          </a:prstGeom>
        </p:spPr>
        <p:style>
          <a:lnRef idx="1">
            <a:schemeClr val="accent1"/>
          </a:lnRef>
          <a:fillRef idx="0">
            <a:schemeClr val="accent1"/>
          </a:fillRef>
          <a:effectRef idx="0">
            <a:schemeClr val="accent1"/>
          </a:effectRef>
          <a:fontRef idx="minor">
            <a:schemeClr val="tx1"/>
          </a:fontRef>
        </p:style>
        <p:txBody>
          <a:bodyPr anchor="ctr"/>
          <a:lstStyle>
            <a:defPPr>
              <a:defRPr lang="zh-CN"/>
            </a:defPPr>
            <a:lvl1pPr marL="0" algn="l" defTabSz="914400" rtl="0" eaLnBrk="1" latinLnBrk="0" hangingPunct="1">
              <a:defRPr sz="1800" kern="1200">
                <a:solidFill>
                  <a:srgbClr val="000000"/>
                </a:solidFill>
                <a:latin typeface="楷体"/>
                <a:ea typeface="+mn-ea"/>
                <a:cs typeface="+mn-cs"/>
              </a:defRPr>
            </a:lvl1pPr>
            <a:lvl2pPr marL="457200" algn="l" defTabSz="914400" rtl="0" eaLnBrk="1" latinLnBrk="0" hangingPunct="1">
              <a:defRPr sz="1800" kern="1200">
                <a:solidFill>
                  <a:srgbClr val="000000"/>
                </a:solidFill>
                <a:latin typeface="楷体"/>
                <a:ea typeface="+mn-ea"/>
                <a:cs typeface="+mn-cs"/>
              </a:defRPr>
            </a:lvl2pPr>
            <a:lvl3pPr marL="914400" algn="l" defTabSz="914400" rtl="0" eaLnBrk="1" latinLnBrk="0" hangingPunct="1">
              <a:defRPr sz="1800" kern="1200">
                <a:solidFill>
                  <a:srgbClr val="000000"/>
                </a:solidFill>
                <a:latin typeface="楷体"/>
                <a:ea typeface="+mn-ea"/>
                <a:cs typeface="+mn-cs"/>
              </a:defRPr>
            </a:lvl3pPr>
            <a:lvl4pPr marL="1371600" algn="l" defTabSz="914400" rtl="0" eaLnBrk="1" latinLnBrk="0" hangingPunct="1">
              <a:defRPr sz="1800" kern="1200">
                <a:solidFill>
                  <a:srgbClr val="000000"/>
                </a:solidFill>
                <a:latin typeface="楷体"/>
                <a:ea typeface="+mn-ea"/>
                <a:cs typeface="+mn-cs"/>
              </a:defRPr>
            </a:lvl4pPr>
            <a:lvl5pPr marL="1828800" algn="l" defTabSz="914400" rtl="0" eaLnBrk="1" latinLnBrk="0" hangingPunct="1">
              <a:defRPr sz="1800" kern="1200">
                <a:solidFill>
                  <a:srgbClr val="000000"/>
                </a:solidFill>
                <a:latin typeface="楷体"/>
                <a:ea typeface="+mn-ea"/>
                <a:cs typeface="+mn-cs"/>
              </a:defRPr>
            </a:lvl5pPr>
            <a:lvl6pPr marL="2286000" algn="l" defTabSz="914400" rtl="0" eaLnBrk="1" latinLnBrk="0" hangingPunct="1">
              <a:defRPr sz="1800" kern="1200">
                <a:solidFill>
                  <a:srgbClr val="000000"/>
                </a:solidFill>
                <a:latin typeface="楷体"/>
                <a:ea typeface="+mn-ea"/>
                <a:cs typeface="+mn-cs"/>
              </a:defRPr>
            </a:lvl6pPr>
            <a:lvl7pPr marL="2743200" algn="l" defTabSz="914400" rtl="0" eaLnBrk="1" latinLnBrk="0" hangingPunct="1">
              <a:defRPr sz="1800" kern="1200">
                <a:solidFill>
                  <a:srgbClr val="000000"/>
                </a:solidFill>
                <a:latin typeface="楷体"/>
                <a:ea typeface="+mn-ea"/>
                <a:cs typeface="+mn-cs"/>
              </a:defRPr>
            </a:lvl7pPr>
            <a:lvl8pPr marL="3200400" algn="l" defTabSz="914400" rtl="0" eaLnBrk="1" latinLnBrk="0" hangingPunct="1">
              <a:defRPr sz="1800" kern="1200">
                <a:solidFill>
                  <a:srgbClr val="000000"/>
                </a:solidFill>
                <a:latin typeface="楷体"/>
                <a:ea typeface="+mn-ea"/>
                <a:cs typeface="+mn-cs"/>
              </a:defRPr>
            </a:lvl8pPr>
            <a:lvl9pPr marL="3657600" algn="l" defTabSz="914400" rtl="0" eaLnBrk="1" latinLnBrk="0" hangingPunct="1">
              <a:defRPr sz="1800" kern="1200">
                <a:solidFill>
                  <a:srgbClr val="000000"/>
                </a:solidFill>
                <a:latin typeface="楷体"/>
                <a:ea typeface="+mn-ea"/>
                <a:cs typeface="+mn-cs"/>
              </a:defRPr>
            </a:lvl9pPr>
          </a:lstStyle>
          <a:p>
            <a:pPr algn="ctr" fontAlgn="auto">
              <a:spcBef>
                <a:spcPct val="0"/>
              </a:spcBef>
              <a:spcAft>
                <a:spcPct val="0"/>
              </a:spcAft>
              <a:defRPr/>
            </a:pPr>
            <a:endParaRPr lang="zh-CN" altLang="en-US" sz="2400">
              <a:cs typeface="楷体" panose="02010609060101010101" pitchFamily="49" charset="-122"/>
            </a:endParaRPr>
          </a:p>
        </p:txBody>
      </p:sp>
      <p:sp>
        <p:nvSpPr>
          <p:cNvPr id="7" name="TextBox 6"/>
          <p:cNvSpPr txBox="1">
            <a:spLocks noChangeArrowheads="1"/>
          </p:cNvSpPr>
          <p:nvPr/>
        </p:nvSpPr>
        <p:spPr bwMode="auto">
          <a:xfrm>
            <a:off x="1973580" y="1510453"/>
            <a:ext cx="813647" cy="460375"/>
          </a:xfrm>
          <a:prstGeom prst="rect">
            <a:avLst/>
          </a:prstGeom>
          <a:solidFill>
            <a:srgbClr val="FF0000"/>
          </a:solidFill>
          <a:ln w="9525">
            <a:noFill/>
            <a:miter lim="800000"/>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a:cs typeface="楷体" panose="02010609060101010101" pitchFamily="49" charset="-122"/>
                <a:sym typeface="+mn-ea"/>
              </a:rPr>
              <a:t>0℃</a:t>
            </a:r>
            <a:endParaRPr lang="en-US" sz="2400">
              <a:latin typeface="楷体" panose="02010609060101010101" pitchFamily="49" charset="-122"/>
              <a:cs typeface="楷体" panose="02010609060101010101" pitchFamily="49" charset="-122"/>
            </a:endParaRPr>
          </a:p>
        </p:txBody>
      </p:sp>
      <p:sp>
        <p:nvSpPr>
          <p:cNvPr id="11" name="TextBox 10"/>
          <p:cNvSpPr txBox="1">
            <a:spLocks noChangeArrowheads="1"/>
          </p:cNvSpPr>
          <p:nvPr/>
        </p:nvSpPr>
        <p:spPr bwMode="auto">
          <a:xfrm>
            <a:off x="1973580" y="3141980"/>
            <a:ext cx="1473200" cy="460375"/>
          </a:xfrm>
          <a:prstGeom prst="rect">
            <a:avLst/>
          </a:prstGeom>
          <a:solidFill>
            <a:srgbClr val="FF0000"/>
          </a:solidFill>
          <a:ln w="9525">
            <a:solidFill>
              <a:srgbClr val="92D050"/>
            </a:solidFill>
            <a:miter lim="800000"/>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楷体" panose="02010609060101010101" pitchFamily="49" charset="-122"/>
                <a:cs typeface="楷体" panose="02010609060101010101" pitchFamily="49" charset="-122"/>
              </a:rPr>
              <a:t>零上温度</a:t>
            </a:r>
            <a:endParaRPr lang="zh-CN" altLang="en-US" sz="2400">
              <a:latin typeface="楷体" panose="02010609060101010101" pitchFamily="49" charset="-122"/>
              <a:cs typeface="楷体" panose="02010609060101010101" pitchFamily="49" charset="-122"/>
            </a:endParaRPr>
          </a:p>
        </p:txBody>
      </p:sp>
      <p:sp>
        <p:nvSpPr>
          <p:cNvPr id="3" name="TextBox 10"/>
          <p:cNvSpPr txBox="1">
            <a:spLocks noChangeArrowheads="1"/>
          </p:cNvSpPr>
          <p:nvPr/>
        </p:nvSpPr>
        <p:spPr bwMode="auto">
          <a:xfrm>
            <a:off x="1973580" y="4467013"/>
            <a:ext cx="1473200" cy="460375"/>
          </a:xfrm>
          <a:prstGeom prst="rect">
            <a:avLst/>
          </a:prstGeom>
          <a:solidFill>
            <a:srgbClr val="FF0000"/>
          </a:solidFill>
          <a:ln w="9525">
            <a:solidFill>
              <a:srgbClr val="92D050"/>
            </a:solidFill>
            <a:miter lim="800000"/>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楷体" panose="02010609060101010101" pitchFamily="49" charset="-122"/>
                <a:cs typeface="楷体" panose="02010609060101010101" pitchFamily="49" charset="-122"/>
                <a:sym typeface="+mn-ea"/>
              </a:rPr>
              <a:t>零下温度</a:t>
            </a:r>
            <a:endParaRPr lang="zh-CN" altLang="en-US" sz="2400">
              <a:latin typeface="楷体" panose="02010609060101010101" pitchFamily="49" charset="-122"/>
              <a:cs typeface="楷体" panose="02010609060101010101" pitchFamily="49" charset="-122"/>
            </a:endParaRPr>
          </a:p>
        </p:txBody>
      </p:sp>
      <p:sp>
        <p:nvSpPr>
          <p:cNvPr id="12" name="左大括号 11"/>
          <p:cNvSpPr/>
          <p:nvPr/>
        </p:nvSpPr>
        <p:spPr>
          <a:xfrm flipH="1">
            <a:off x="3428153" y="3422227"/>
            <a:ext cx="487680" cy="1314873"/>
          </a:xfrm>
          <a:prstGeom prst="leftBrace">
            <a:avLst/>
          </a:prstGeom>
        </p:spPr>
        <p:style>
          <a:lnRef idx="1">
            <a:schemeClr val="accent1"/>
          </a:lnRef>
          <a:fillRef idx="0">
            <a:schemeClr val="accent1"/>
          </a:fillRef>
          <a:effectRef idx="0">
            <a:schemeClr val="accent1"/>
          </a:effectRef>
          <a:fontRef idx="minor">
            <a:schemeClr val="tx1"/>
          </a:fontRef>
        </p:style>
        <p:txBody>
          <a:bodyPr anchor="ctr"/>
          <a:lstStyle>
            <a:defPPr>
              <a:defRPr lang="zh-CN"/>
            </a:defPPr>
            <a:lvl1pPr marL="0" algn="l" defTabSz="914400" rtl="0" eaLnBrk="1" latinLnBrk="0" hangingPunct="1">
              <a:defRPr sz="1800" kern="1200">
                <a:solidFill>
                  <a:srgbClr val="000000"/>
                </a:solidFill>
                <a:latin typeface="楷体"/>
                <a:ea typeface="+mn-ea"/>
                <a:cs typeface="+mn-cs"/>
              </a:defRPr>
            </a:lvl1pPr>
            <a:lvl2pPr marL="457200" algn="l" defTabSz="914400" rtl="0" eaLnBrk="1" latinLnBrk="0" hangingPunct="1">
              <a:defRPr sz="1800" kern="1200">
                <a:solidFill>
                  <a:srgbClr val="000000"/>
                </a:solidFill>
                <a:latin typeface="楷体"/>
                <a:ea typeface="+mn-ea"/>
                <a:cs typeface="+mn-cs"/>
              </a:defRPr>
            </a:lvl2pPr>
            <a:lvl3pPr marL="914400" algn="l" defTabSz="914400" rtl="0" eaLnBrk="1" latinLnBrk="0" hangingPunct="1">
              <a:defRPr sz="1800" kern="1200">
                <a:solidFill>
                  <a:srgbClr val="000000"/>
                </a:solidFill>
                <a:latin typeface="楷体"/>
                <a:ea typeface="+mn-ea"/>
                <a:cs typeface="+mn-cs"/>
              </a:defRPr>
            </a:lvl3pPr>
            <a:lvl4pPr marL="1371600" algn="l" defTabSz="914400" rtl="0" eaLnBrk="1" latinLnBrk="0" hangingPunct="1">
              <a:defRPr sz="1800" kern="1200">
                <a:solidFill>
                  <a:srgbClr val="000000"/>
                </a:solidFill>
                <a:latin typeface="楷体"/>
                <a:ea typeface="+mn-ea"/>
                <a:cs typeface="+mn-cs"/>
              </a:defRPr>
            </a:lvl4pPr>
            <a:lvl5pPr marL="1828800" algn="l" defTabSz="914400" rtl="0" eaLnBrk="1" latinLnBrk="0" hangingPunct="1">
              <a:defRPr sz="1800" kern="1200">
                <a:solidFill>
                  <a:srgbClr val="000000"/>
                </a:solidFill>
                <a:latin typeface="楷体"/>
                <a:ea typeface="+mn-ea"/>
                <a:cs typeface="+mn-cs"/>
              </a:defRPr>
            </a:lvl5pPr>
            <a:lvl6pPr marL="2286000" algn="l" defTabSz="914400" rtl="0" eaLnBrk="1" latinLnBrk="0" hangingPunct="1">
              <a:defRPr sz="1800" kern="1200">
                <a:solidFill>
                  <a:srgbClr val="000000"/>
                </a:solidFill>
                <a:latin typeface="楷体"/>
                <a:ea typeface="+mn-ea"/>
                <a:cs typeface="+mn-cs"/>
              </a:defRPr>
            </a:lvl6pPr>
            <a:lvl7pPr marL="2743200" algn="l" defTabSz="914400" rtl="0" eaLnBrk="1" latinLnBrk="0" hangingPunct="1">
              <a:defRPr sz="1800" kern="1200">
                <a:solidFill>
                  <a:srgbClr val="000000"/>
                </a:solidFill>
                <a:latin typeface="楷体"/>
                <a:ea typeface="+mn-ea"/>
                <a:cs typeface="+mn-cs"/>
              </a:defRPr>
            </a:lvl7pPr>
            <a:lvl8pPr marL="3200400" algn="l" defTabSz="914400" rtl="0" eaLnBrk="1" latinLnBrk="0" hangingPunct="1">
              <a:defRPr sz="1800" kern="1200">
                <a:solidFill>
                  <a:srgbClr val="000000"/>
                </a:solidFill>
                <a:latin typeface="楷体"/>
                <a:ea typeface="+mn-ea"/>
                <a:cs typeface="+mn-cs"/>
              </a:defRPr>
            </a:lvl8pPr>
            <a:lvl9pPr marL="3657600" algn="l" defTabSz="914400" rtl="0" eaLnBrk="1" latinLnBrk="0" hangingPunct="1">
              <a:defRPr sz="1800" kern="1200">
                <a:solidFill>
                  <a:srgbClr val="000000"/>
                </a:solidFill>
                <a:latin typeface="楷体"/>
                <a:ea typeface="+mn-ea"/>
                <a:cs typeface="+mn-cs"/>
              </a:defRPr>
            </a:lvl9pPr>
          </a:lstStyle>
          <a:p>
            <a:pPr algn="ctr" fontAlgn="auto">
              <a:spcBef>
                <a:spcPct val="0"/>
              </a:spcBef>
              <a:spcAft>
                <a:spcPct val="0"/>
              </a:spcAft>
              <a:defRPr/>
            </a:pPr>
            <a:endParaRPr lang="zh-CN" altLang="en-US" sz="2400">
              <a:cs typeface="楷体" panose="02010609060101010101" pitchFamily="49" charset="-122"/>
            </a:endParaRPr>
          </a:p>
        </p:txBody>
      </p:sp>
      <p:sp>
        <p:nvSpPr>
          <p:cNvPr id="13" name="TextBox 12"/>
          <p:cNvSpPr txBox="1">
            <a:spLocks noChangeArrowheads="1"/>
          </p:cNvSpPr>
          <p:nvPr/>
        </p:nvSpPr>
        <p:spPr bwMode="auto">
          <a:xfrm>
            <a:off x="3915833" y="3793913"/>
            <a:ext cx="2125980" cy="460375"/>
          </a:xfrm>
          <a:prstGeom prst="rect">
            <a:avLst/>
          </a:prstGeom>
          <a:solidFill>
            <a:srgbClr val="FFC000"/>
          </a:solidFill>
          <a:ln w="9525">
            <a:noFill/>
            <a:miter lim="800000"/>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楷体" panose="02010609060101010101" pitchFamily="49" charset="-122"/>
                <a:cs typeface="楷体" panose="02010609060101010101" pitchFamily="49" charset="-122"/>
              </a:rPr>
              <a:t>相反意义的量</a:t>
            </a:r>
            <a:endParaRPr lang="zh-CN" altLang="en-US" sz="2400">
              <a:latin typeface="楷体" panose="02010609060101010101" pitchFamily="49" charset="-122"/>
              <a:cs typeface="楷体" panose="02010609060101010101" pitchFamily="49" charset="-122"/>
            </a:endParaRPr>
          </a:p>
        </p:txBody>
      </p:sp>
      <p:sp>
        <p:nvSpPr>
          <p:cNvPr id="8" name="左大括号 11"/>
          <p:cNvSpPr/>
          <p:nvPr/>
        </p:nvSpPr>
        <p:spPr>
          <a:xfrm>
            <a:off x="6041391" y="3700357"/>
            <a:ext cx="287867" cy="768349"/>
          </a:xfrm>
          <a:prstGeom prst="leftBrace">
            <a:avLst/>
          </a:prstGeom>
        </p:spPr>
        <p:style>
          <a:lnRef idx="1">
            <a:schemeClr val="accent1"/>
          </a:lnRef>
          <a:fillRef idx="0">
            <a:schemeClr val="accent1"/>
          </a:fillRef>
          <a:effectRef idx="0">
            <a:schemeClr val="accent1"/>
          </a:effectRef>
          <a:fontRef idx="minor">
            <a:schemeClr val="tx1"/>
          </a:fontRef>
        </p:style>
        <p:txBody>
          <a:bodyPr anchor="ctr"/>
          <a:lstStyle>
            <a:defPPr>
              <a:defRPr lang="zh-CN"/>
            </a:defPPr>
            <a:lvl1pPr marL="0" algn="l" defTabSz="914400" rtl="0" eaLnBrk="1" latinLnBrk="0" hangingPunct="1">
              <a:defRPr sz="1800" kern="1200">
                <a:solidFill>
                  <a:srgbClr val="000000"/>
                </a:solidFill>
                <a:latin typeface="楷体"/>
                <a:ea typeface="+mn-ea"/>
                <a:cs typeface="+mn-cs"/>
              </a:defRPr>
            </a:lvl1pPr>
            <a:lvl2pPr marL="457200" algn="l" defTabSz="914400" rtl="0" eaLnBrk="1" latinLnBrk="0" hangingPunct="1">
              <a:defRPr sz="1800" kern="1200">
                <a:solidFill>
                  <a:srgbClr val="000000"/>
                </a:solidFill>
                <a:latin typeface="楷体"/>
                <a:ea typeface="+mn-ea"/>
                <a:cs typeface="+mn-cs"/>
              </a:defRPr>
            </a:lvl2pPr>
            <a:lvl3pPr marL="914400" algn="l" defTabSz="914400" rtl="0" eaLnBrk="1" latinLnBrk="0" hangingPunct="1">
              <a:defRPr sz="1800" kern="1200">
                <a:solidFill>
                  <a:srgbClr val="000000"/>
                </a:solidFill>
                <a:latin typeface="楷体"/>
                <a:ea typeface="+mn-ea"/>
                <a:cs typeface="+mn-cs"/>
              </a:defRPr>
            </a:lvl3pPr>
            <a:lvl4pPr marL="1371600" algn="l" defTabSz="914400" rtl="0" eaLnBrk="1" latinLnBrk="0" hangingPunct="1">
              <a:defRPr sz="1800" kern="1200">
                <a:solidFill>
                  <a:srgbClr val="000000"/>
                </a:solidFill>
                <a:latin typeface="楷体"/>
                <a:ea typeface="+mn-ea"/>
                <a:cs typeface="+mn-cs"/>
              </a:defRPr>
            </a:lvl4pPr>
            <a:lvl5pPr marL="1828800" algn="l" defTabSz="914400" rtl="0" eaLnBrk="1" latinLnBrk="0" hangingPunct="1">
              <a:defRPr sz="1800" kern="1200">
                <a:solidFill>
                  <a:srgbClr val="000000"/>
                </a:solidFill>
                <a:latin typeface="楷体"/>
                <a:ea typeface="+mn-ea"/>
                <a:cs typeface="+mn-cs"/>
              </a:defRPr>
            </a:lvl5pPr>
            <a:lvl6pPr marL="2286000" algn="l" defTabSz="914400" rtl="0" eaLnBrk="1" latinLnBrk="0" hangingPunct="1">
              <a:defRPr sz="1800" kern="1200">
                <a:solidFill>
                  <a:srgbClr val="000000"/>
                </a:solidFill>
                <a:latin typeface="楷体"/>
                <a:ea typeface="+mn-ea"/>
                <a:cs typeface="+mn-cs"/>
              </a:defRPr>
            </a:lvl6pPr>
            <a:lvl7pPr marL="2743200" algn="l" defTabSz="914400" rtl="0" eaLnBrk="1" latinLnBrk="0" hangingPunct="1">
              <a:defRPr sz="1800" kern="1200">
                <a:solidFill>
                  <a:srgbClr val="000000"/>
                </a:solidFill>
                <a:latin typeface="楷体"/>
                <a:ea typeface="+mn-ea"/>
                <a:cs typeface="+mn-cs"/>
              </a:defRPr>
            </a:lvl7pPr>
            <a:lvl8pPr marL="3200400" algn="l" defTabSz="914400" rtl="0" eaLnBrk="1" latinLnBrk="0" hangingPunct="1">
              <a:defRPr sz="1800" kern="1200">
                <a:solidFill>
                  <a:srgbClr val="000000"/>
                </a:solidFill>
                <a:latin typeface="楷体"/>
                <a:ea typeface="+mn-ea"/>
                <a:cs typeface="+mn-cs"/>
              </a:defRPr>
            </a:lvl8pPr>
            <a:lvl9pPr marL="3657600" algn="l" defTabSz="914400" rtl="0" eaLnBrk="1" latinLnBrk="0" hangingPunct="1">
              <a:defRPr sz="1800" kern="1200">
                <a:solidFill>
                  <a:srgbClr val="000000"/>
                </a:solidFill>
                <a:latin typeface="楷体"/>
                <a:ea typeface="+mn-ea"/>
                <a:cs typeface="+mn-cs"/>
              </a:defRPr>
            </a:lvl9pPr>
          </a:lstStyle>
          <a:p>
            <a:pPr algn="ctr" fontAlgn="auto">
              <a:spcBef>
                <a:spcPct val="0"/>
              </a:spcBef>
              <a:spcAft>
                <a:spcPct val="0"/>
              </a:spcAft>
              <a:defRPr/>
            </a:pPr>
            <a:endParaRPr lang="zh-CN" altLang="en-US" sz="2400">
              <a:cs typeface="楷体" panose="02010609060101010101" pitchFamily="49" charset="-122"/>
            </a:endParaRPr>
          </a:p>
        </p:txBody>
      </p:sp>
      <p:sp>
        <p:nvSpPr>
          <p:cNvPr id="17" name="TextBox 12"/>
          <p:cNvSpPr txBox="1">
            <a:spLocks noChangeArrowheads="1"/>
          </p:cNvSpPr>
          <p:nvPr/>
        </p:nvSpPr>
        <p:spPr bwMode="auto">
          <a:xfrm>
            <a:off x="6677660" y="2931160"/>
            <a:ext cx="678180" cy="460375"/>
          </a:xfrm>
          <a:prstGeom prst="rect">
            <a:avLst/>
          </a:prstGeom>
          <a:solidFill>
            <a:schemeClr val="tx2">
              <a:lumMod val="60000"/>
              <a:lumOff val="40000"/>
            </a:schemeClr>
          </a:solidFill>
          <a:ln w="9525">
            <a:noFill/>
            <a:miter lim="800000"/>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latin typeface="楷体" panose="02010609060101010101" pitchFamily="49" charset="-122"/>
                <a:cs typeface="楷体" panose="02010609060101010101" pitchFamily="49" charset="-122"/>
              </a:rPr>
              <a:t>0</a:t>
            </a:r>
            <a:endParaRPr lang="en-US" sz="2400">
              <a:latin typeface="楷体" panose="02010609060101010101" pitchFamily="49" charset="-122"/>
              <a:cs typeface="楷体" panose="02010609060101010101" pitchFamily="49" charset="-122"/>
            </a:endParaRPr>
          </a:p>
        </p:txBody>
      </p:sp>
      <p:sp>
        <p:nvSpPr>
          <p:cNvPr id="2" name="TextBox 13"/>
          <p:cNvSpPr txBox="1">
            <a:spLocks noChangeArrowheads="1"/>
          </p:cNvSpPr>
          <p:nvPr/>
        </p:nvSpPr>
        <p:spPr bwMode="auto">
          <a:xfrm>
            <a:off x="6329680" y="3561927"/>
            <a:ext cx="1008380" cy="460375"/>
          </a:xfrm>
          <a:prstGeom prst="rect">
            <a:avLst/>
          </a:prstGeom>
          <a:solidFill>
            <a:schemeClr val="tx2">
              <a:lumMod val="60000"/>
              <a:lumOff val="40000"/>
            </a:schemeClr>
          </a:solidFill>
          <a:ln w="9525">
            <a:noFill/>
            <a:miter lim="800000"/>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楷体" panose="02010609060101010101" pitchFamily="49" charset="-122"/>
                <a:cs typeface="楷体" panose="02010609060101010101" pitchFamily="49" charset="-122"/>
              </a:rPr>
              <a:t>正数</a:t>
            </a:r>
            <a:endParaRPr lang="zh-CN" altLang="en-US" sz="2400">
              <a:latin typeface="楷体" panose="02010609060101010101" pitchFamily="49" charset="-122"/>
              <a:cs typeface="楷体" panose="02010609060101010101" pitchFamily="49" charset="-122"/>
            </a:endParaRPr>
          </a:p>
        </p:txBody>
      </p:sp>
      <p:sp>
        <p:nvSpPr>
          <p:cNvPr id="19" name="TextBox 14"/>
          <p:cNvSpPr txBox="1">
            <a:spLocks noChangeArrowheads="1"/>
          </p:cNvSpPr>
          <p:nvPr/>
        </p:nvSpPr>
        <p:spPr bwMode="auto">
          <a:xfrm>
            <a:off x="6329680" y="4137660"/>
            <a:ext cx="1008380" cy="460375"/>
          </a:xfrm>
          <a:prstGeom prst="rect">
            <a:avLst/>
          </a:prstGeom>
          <a:solidFill>
            <a:schemeClr val="tx2">
              <a:lumMod val="60000"/>
              <a:lumOff val="40000"/>
            </a:schemeClr>
          </a:solidFill>
          <a:ln w="9525">
            <a:noFill/>
            <a:miter lim="800000"/>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楷体" panose="02010609060101010101" pitchFamily="49" charset="-122"/>
                <a:cs typeface="楷体" panose="02010609060101010101" pitchFamily="49" charset="-122"/>
              </a:rPr>
              <a:t>负数</a:t>
            </a:r>
            <a:endParaRPr lang="zh-CN" altLang="en-US" sz="2400">
              <a:latin typeface="楷体" panose="02010609060101010101" pitchFamily="49" charset="-122"/>
              <a:cs typeface="楷体" panose="02010609060101010101" pitchFamily="49" charset="-122"/>
            </a:endParaRPr>
          </a:p>
        </p:txBody>
      </p:sp>
      <p:sp>
        <p:nvSpPr>
          <p:cNvPr id="20" name="左大括号 11"/>
          <p:cNvSpPr/>
          <p:nvPr/>
        </p:nvSpPr>
        <p:spPr>
          <a:xfrm flipH="1">
            <a:off x="7338060" y="3210560"/>
            <a:ext cx="480907" cy="1258147"/>
          </a:xfrm>
          <a:prstGeom prst="leftBrace">
            <a:avLst/>
          </a:prstGeom>
        </p:spPr>
        <p:style>
          <a:lnRef idx="1">
            <a:schemeClr val="accent1"/>
          </a:lnRef>
          <a:fillRef idx="0">
            <a:schemeClr val="accent1"/>
          </a:fillRef>
          <a:effectRef idx="0">
            <a:schemeClr val="accent1"/>
          </a:effectRef>
          <a:fontRef idx="minor">
            <a:schemeClr val="tx1"/>
          </a:fontRef>
        </p:style>
        <p:txBody>
          <a:bodyPr anchor="ctr"/>
          <a:lstStyle>
            <a:defPPr>
              <a:defRPr lang="zh-CN"/>
            </a:defPPr>
            <a:lvl1pPr marL="0" algn="l" defTabSz="914400" rtl="0" eaLnBrk="1" latinLnBrk="0" hangingPunct="1">
              <a:defRPr sz="1800" kern="1200">
                <a:solidFill>
                  <a:srgbClr val="000000"/>
                </a:solidFill>
                <a:latin typeface="楷体"/>
                <a:ea typeface="+mn-ea"/>
                <a:cs typeface="+mn-cs"/>
              </a:defRPr>
            </a:lvl1pPr>
            <a:lvl2pPr marL="457200" algn="l" defTabSz="914400" rtl="0" eaLnBrk="1" latinLnBrk="0" hangingPunct="1">
              <a:defRPr sz="1800" kern="1200">
                <a:solidFill>
                  <a:srgbClr val="000000"/>
                </a:solidFill>
                <a:latin typeface="楷体"/>
                <a:ea typeface="+mn-ea"/>
                <a:cs typeface="+mn-cs"/>
              </a:defRPr>
            </a:lvl2pPr>
            <a:lvl3pPr marL="914400" algn="l" defTabSz="914400" rtl="0" eaLnBrk="1" latinLnBrk="0" hangingPunct="1">
              <a:defRPr sz="1800" kern="1200">
                <a:solidFill>
                  <a:srgbClr val="000000"/>
                </a:solidFill>
                <a:latin typeface="楷体"/>
                <a:ea typeface="+mn-ea"/>
                <a:cs typeface="+mn-cs"/>
              </a:defRPr>
            </a:lvl3pPr>
            <a:lvl4pPr marL="1371600" algn="l" defTabSz="914400" rtl="0" eaLnBrk="1" latinLnBrk="0" hangingPunct="1">
              <a:defRPr sz="1800" kern="1200">
                <a:solidFill>
                  <a:srgbClr val="000000"/>
                </a:solidFill>
                <a:latin typeface="楷体"/>
                <a:ea typeface="+mn-ea"/>
                <a:cs typeface="+mn-cs"/>
              </a:defRPr>
            </a:lvl4pPr>
            <a:lvl5pPr marL="1828800" algn="l" defTabSz="914400" rtl="0" eaLnBrk="1" latinLnBrk="0" hangingPunct="1">
              <a:defRPr sz="1800" kern="1200">
                <a:solidFill>
                  <a:srgbClr val="000000"/>
                </a:solidFill>
                <a:latin typeface="楷体"/>
                <a:ea typeface="+mn-ea"/>
                <a:cs typeface="+mn-cs"/>
              </a:defRPr>
            </a:lvl5pPr>
            <a:lvl6pPr marL="2286000" algn="l" defTabSz="914400" rtl="0" eaLnBrk="1" latinLnBrk="0" hangingPunct="1">
              <a:defRPr sz="1800" kern="1200">
                <a:solidFill>
                  <a:srgbClr val="000000"/>
                </a:solidFill>
                <a:latin typeface="楷体"/>
                <a:ea typeface="+mn-ea"/>
                <a:cs typeface="+mn-cs"/>
              </a:defRPr>
            </a:lvl6pPr>
            <a:lvl7pPr marL="2743200" algn="l" defTabSz="914400" rtl="0" eaLnBrk="1" latinLnBrk="0" hangingPunct="1">
              <a:defRPr sz="1800" kern="1200">
                <a:solidFill>
                  <a:srgbClr val="000000"/>
                </a:solidFill>
                <a:latin typeface="楷体"/>
                <a:ea typeface="+mn-ea"/>
                <a:cs typeface="+mn-cs"/>
              </a:defRPr>
            </a:lvl7pPr>
            <a:lvl8pPr marL="3200400" algn="l" defTabSz="914400" rtl="0" eaLnBrk="1" latinLnBrk="0" hangingPunct="1">
              <a:defRPr sz="1800" kern="1200">
                <a:solidFill>
                  <a:srgbClr val="000000"/>
                </a:solidFill>
                <a:latin typeface="楷体"/>
                <a:ea typeface="+mn-ea"/>
                <a:cs typeface="+mn-cs"/>
              </a:defRPr>
            </a:lvl8pPr>
            <a:lvl9pPr marL="3657600" algn="l" defTabSz="914400" rtl="0" eaLnBrk="1" latinLnBrk="0" hangingPunct="1">
              <a:defRPr sz="1800" kern="1200">
                <a:solidFill>
                  <a:srgbClr val="000000"/>
                </a:solidFill>
                <a:latin typeface="楷体"/>
                <a:ea typeface="+mn-ea"/>
                <a:cs typeface="+mn-cs"/>
              </a:defRPr>
            </a:lvl9pPr>
          </a:lstStyle>
          <a:p>
            <a:pPr algn="ctr" fontAlgn="auto">
              <a:spcBef>
                <a:spcPct val="0"/>
              </a:spcBef>
              <a:spcAft>
                <a:spcPct val="0"/>
              </a:spcAft>
              <a:defRPr/>
            </a:pPr>
            <a:endParaRPr lang="zh-CN" altLang="en-US" sz="2400">
              <a:cs typeface="楷体" panose="02010609060101010101" pitchFamily="49" charset="-122"/>
            </a:endParaRPr>
          </a:p>
        </p:txBody>
      </p:sp>
      <p:sp>
        <p:nvSpPr>
          <p:cNvPr id="21" name="TextBox 12"/>
          <p:cNvSpPr txBox="1">
            <a:spLocks noChangeArrowheads="1"/>
          </p:cNvSpPr>
          <p:nvPr/>
        </p:nvSpPr>
        <p:spPr bwMode="auto">
          <a:xfrm>
            <a:off x="7818967" y="3561927"/>
            <a:ext cx="4108027" cy="460375"/>
          </a:xfrm>
          <a:prstGeom prst="rect">
            <a:avLst/>
          </a:prstGeom>
          <a:solidFill>
            <a:schemeClr val="accent3">
              <a:lumMod val="60000"/>
              <a:lumOff val="40000"/>
            </a:schemeClr>
          </a:solidFill>
          <a:ln w="9525">
            <a:noFill/>
            <a:miter lim="800000"/>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楷体" panose="02010609060101010101" pitchFamily="49" charset="-122"/>
                <a:cs typeface="楷体" panose="02010609060101010101" pitchFamily="49" charset="-122"/>
              </a:rPr>
              <a:t>在直线上表示</a:t>
            </a:r>
            <a:r>
              <a:rPr lang="zh-CN" altLang="en-US" sz="2400" smtClean="0">
                <a:latin typeface="楷体" panose="02010609060101010101" pitchFamily="49" charset="-122"/>
                <a:cs typeface="楷体" panose="02010609060101010101" pitchFamily="49" charset="-122"/>
              </a:rPr>
              <a:t>正数、</a:t>
            </a:r>
            <a:r>
              <a:rPr lang="en-US" altLang="zh-CN" sz="2400" smtClean="0">
                <a:latin typeface="楷体" panose="02010609060101010101" pitchFamily="49" charset="-122"/>
                <a:cs typeface="楷体" panose="02010609060101010101" pitchFamily="49" charset="-122"/>
              </a:rPr>
              <a:t>0</a:t>
            </a:r>
            <a:r>
              <a:rPr lang="zh-CN" altLang="en-US" sz="2400">
                <a:latin typeface="楷体" panose="02010609060101010101" pitchFamily="49" charset="-122"/>
                <a:cs typeface="楷体" panose="02010609060101010101" pitchFamily="49" charset="-122"/>
              </a:rPr>
              <a:t>和负数</a:t>
            </a:r>
            <a:endParaRPr lang="zh-CN" altLang="en-US" sz="2400">
              <a:latin typeface="楷体" panose="02010609060101010101" pitchFamily="49" charset="-122"/>
              <a:cs typeface="楷体" panose="02010609060101010101" pitchFamily="49" charset="-122"/>
            </a:endParaRPr>
          </a:p>
        </p:txBody>
      </p:sp>
      <p:sp>
        <p:nvSpPr>
          <p:cNvPr id="9" name="标题 1"/>
          <p:cNvSpPr>
            <a:spLocks noGrp="1"/>
          </p:cNvSpPr>
          <p:nvPr/>
        </p:nvSpPr>
        <p:spPr>
          <a:xfrm>
            <a:off x="669924" y="1"/>
            <a:ext cx="10850563" cy="1028699"/>
          </a:xfrm>
          <a:prstGeom prst="rect">
            <a:avLst/>
          </a:prstGeom>
        </p:spPr>
        <p:txBody>
          <a:bodyPr vert="horz" lIns="91440" tIns="45720" rIns="91440" bIns="45720" rtlCol="0" anchor="b">
            <a:normAutofit/>
          </a:bodyPr>
          <a:lstStyle>
            <a:defPPr>
              <a:defRPr lang="zh-CN"/>
            </a:defPPr>
            <a:lvl1pPr marL="0" algn="l" defTabSz="914400" rtl="0" eaLnBrk="1" latinLnBrk="0" hangingPunct="1">
              <a:lnSpc>
                <a:spcPct val="90000"/>
              </a:lnSpc>
              <a:spcBef>
                <a:spcPct val="0"/>
              </a:spcBef>
              <a:buNone/>
              <a:defRPr sz="2800" b="1" kern="1200">
                <a:solidFill>
                  <a:schemeClr val="tx1"/>
                </a:solidFill>
                <a:latin typeface="楷体" panose="02010609060101010101" pitchFamily="49" charset="-122"/>
                <a:ea typeface="+mj-ea"/>
                <a:cs typeface="楷体" panose="02010609060101010101" pitchFamily="49"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rgbClr val="C7450B"/>
                </a:solidFill>
              </a:rPr>
              <a:t>单元知识框架</a:t>
            </a:r>
            <a:endParaRPr lang="zh-CN" altLang="en-US">
              <a:solidFill>
                <a:srgbClr val="C7450B"/>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linds(horizontal)">
                                      <p:cBhvr>
                                        <p:cTn id="12" dur="500"/>
                                        <p:tgtEl>
                                          <p:spTgt spid="6"/>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blinds(horizontal)">
                                      <p:cBhvr>
                                        <p:cTn id="17" dur="500"/>
                                        <p:tgtEl>
                                          <p:spTgt spid="7"/>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blinds(horizontal)">
                                      <p:cBhvr>
                                        <p:cTn id="22" dur="500"/>
                                        <p:tgtEl>
                                          <p:spTgt spid="11"/>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50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animEffect transition="in" filter="blinds(horizontal)">
                                      <p:cBhvr>
                                        <p:cTn id="27" dur="500"/>
                                        <p:tgtEl>
                                          <p:spTgt spid="3"/>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3" presetClass="entr" presetSubtype="10" dur="500"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blinds(horizontal)">
                                      <p:cBhvr>
                                        <p:cTn id="32" dur="500"/>
                                        <p:tgtEl>
                                          <p:spTgt spid="12"/>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3" presetClass="entr" presetSubtype="10" dur="500"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blinds(horizontal)">
                                      <p:cBhvr>
                                        <p:cTn id="37" dur="500"/>
                                        <p:tgtEl>
                                          <p:spTgt spid="13"/>
                                        </p:tgtEl>
                                      </p:cBhvr>
                                    </p:animEffect>
                                  </p:childTnLst>
                                </p:cTn>
                              </p:par>
                            </p:childTnLst>
                          </p:cTn>
                        </p:par>
                      </p:childTnLst>
                    </p:cTn>
                  </p:par>
                  <p:par>
                    <p:cTn id="38" fill="hold" nodeType="clickPar">
                      <p:stCondLst>
                        <p:cond delay="indefinite"/>
                      </p:stCondLst>
                      <p:childTnLst>
                        <p:par>
                          <p:cTn id="39" fill="hold">
                            <p:stCondLst>
                              <p:cond delay="0"/>
                            </p:stCondLst>
                            <p:childTnLst>
                              <p:par>
                                <p:cTn id="40" presetID="3" presetClass="entr" presetSubtype="10" dur="500" fill="hold" grpId="0" nodeType="clickEffect">
                                  <p:stCondLst>
                                    <p:cond delay="0"/>
                                  </p:stCondLst>
                                  <p:childTnLst>
                                    <p:set>
                                      <p:cBhvr>
                                        <p:cTn id="41" dur="1" fill="hold">
                                          <p:stCondLst>
                                            <p:cond delay="0"/>
                                          </p:stCondLst>
                                        </p:cTn>
                                        <p:tgtEl>
                                          <p:spTgt spid="8"/>
                                        </p:tgtEl>
                                        <p:attrNameLst>
                                          <p:attrName>style.visibility</p:attrName>
                                        </p:attrNameLst>
                                      </p:cBhvr>
                                      <p:to>
                                        <p:strVal val="visible"/>
                                      </p:to>
                                    </p:set>
                                    <p:animEffect transition="in" filter="blinds(horizontal)">
                                      <p:cBhvr>
                                        <p:cTn id="42" dur="500"/>
                                        <p:tgtEl>
                                          <p:spTgt spid="8"/>
                                        </p:tgtEl>
                                      </p:cBhvr>
                                    </p:animEffect>
                                  </p:childTnLst>
                                </p:cTn>
                              </p:par>
                            </p:childTnLst>
                          </p:cTn>
                        </p:par>
                      </p:childTnLst>
                    </p:cTn>
                  </p:par>
                  <p:par>
                    <p:cTn id="43" fill="hold" nodeType="clickPar">
                      <p:stCondLst>
                        <p:cond delay="indefinite"/>
                      </p:stCondLst>
                      <p:childTnLst>
                        <p:par>
                          <p:cTn id="44" fill="hold">
                            <p:stCondLst>
                              <p:cond delay="0"/>
                            </p:stCondLst>
                            <p:childTnLst>
                              <p:par>
                                <p:cTn id="45" presetID="3" presetClass="entr" presetSubtype="10" dur="500" fill="hold" grpId="0" nodeType="clickEffect">
                                  <p:stCondLst>
                                    <p:cond delay="0"/>
                                  </p:stCondLst>
                                  <p:childTnLst>
                                    <p:set>
                                      <p:cBhvr>
                                        <p:cTn id="46" dur="1" fill="hold">
                                          <p:stCondLst>
                                            <p:cond delay="0"/>
                                          </p:stCondLst>
                                        </p:cTn>
                                        <p:tgtEl>
                                          <p:spTgt spid="17"/>
                                        </p:tgtEl>
                                        <p:attrNameLst>
                                          <p:attrName>style.visibility</p:attrName>
                                        </p:attrNameLst>
                                      </p:cBhvr>
                                      <p:to>
                                        <p:strVal val="visible"/>
                                      </p:to>
                                    </p:set>
                                    <p:animEffect transition="in" filter="blinds(horizontal)">
                                      <p:cBhvr>
                                        <p:cTn id="47" dur="500"/>
                                        <p:tgtEl>
                                          <p:spTgt spid="17"/>
                                        </p:tgtEl>
                                      </p:cBhvr>
                                    </p:animEffect>
                                  </p:childTnLst>
                                </p:cTn>
                              </p:par>
                            </p:childTnLst>
                          </p:cTn>
                        </p:par>
                      </p:childTnLst>
                    </p:cTn>
                  </p:par>
                  <p:par>
                    <p:cTn id="48" fill="hold" nodeType="clickPar">
                      <p:stCondLst>
                        <p:cond delay="indefinite"/>
                      </p:stCondLst>
                      <p:childTnLst>
                        <p:par>
                          <p:cTn id="49" fill="hold">
                            <p:stCondLst>
                              <p:cond delay="0"/>
                            </p:stCondLst>
                            <p:childTnLst>
                              <p:par>
                                <p:cTn id="50" presetID="3" presetClass="entr" presetSubtype="10" dur="500" fill="hold" grpId="0" nodeType="clickEffect">
                                  <p:stCondLst>
                                    <p:cond delay="0"/>
                                  </p:stCondLst>
                                  <p:childTnLst>
                                    <p:set>
                                      <p:cBhvr>
                                        <p:cTn id="51" dur="1" fill="hold">
                                          <p:stCondLst>
                                            <p:cond delay="0"/>
                                          </p:stCondLst>
                                        </p:cTn>
                                        <p:tgtEl>
                                          <p:spTgt spid="2"/>
                                        </p:tgtEl>
                                        <p:attrNameLst>
                                          <p:attrName>style.visibility</p:attrName>
                                        </p:attrNameLst>
                                      </p:cBhvr>
                                      <p:to>
                                        <p:strVal val="visible"/>
                                      </p:to>
                                    </p:set>
                                    <p:animEffect transition="in" filter="blinds(horizontal)">
                                      <p:cBhvr>
                                        <p:cTn id="52" dur="500"/>
                                        <p:tgtEl>
                                          <p:spTgt spid="2"/>
                                        </p:tgtEl>
                                      </p:cBhvr>
                                    </p:animEffect>
                                  </p:childTnLst>
                                </p:cTn>
                              </p:par>
                            </p:childTnLst>
                          </p:cTn>
                        </p:par>
                      </p:childTnLst>
                    </p:cTn>
                  </p:par>
                  <p:par>
                    <p:cTn id="53" fill="hold" nodeType="clickPar">
                      <p:stCondLst>
                        <p:cond delay="indefinite"/>
                      </p:stCondLst>
                      <p:childTnLst>
                        <p:par>
                          <p:cTn id="54" fill="hold">
                            <p:stCondLst>
                              <p:cond delay="0"/>
                            </p:stCondLst>
                            <p:childTnLst>
                              <p:par>
                                <p:cTn id="55" presetID="3" presetClass="entr" presetSubtype="10" dur="500" fill="hold" grpId="0" nodeType="clickEffect">
                                  <p:stCondLst>
                                    <p:cond delay="0"/>
                                  </p:stCondLst>
                                  <p:childTnLst>
                                    <p:set>
                                      <p:cBhvr>
                                        <p:cTn id="56" dur="1" fill="hold">
                                          <p:stCondLst>
                                            <p:cond delay="0"/>
                                          </p:stCondLst>
                                        </p:cTn>
                                        <p:tgtEl>
                                          <p:spTgt spid="19"/>
                                        </p:tgtEl>
                                        <p:attrNameLst>
                                          <p:attrName>style.visibility</p:attrName>
                                        </p:attrNameLst>
                                      </p:cBhvr>
                                      <p:to>
                                        <p:strVal val="visible"/>
                                      </p:to>
                                    </p:set>
                                    <p:animEffect transition="in" filter="blinds(horizontal)">
                                      <p:cBhvr>
                                        <p:cTn id="57" dur="500"/>
                                        <p:tgtEl>
                                          <p:spTgt spid="19"/>
                                        </p:tgtEl>
                                      </p:cBhvr>
                                    </p:animEffect>
                                  </p:childTnLst>
                                </p:cTn>
                              </p:par>
                            </p:childTnLst>
                          </p:cTn>
                        </p:par>
                      </p:childTnLst>
                    </p:cTn>
                  </p:par>
                  <p:par>
                    <p:cTn id="58" fill="hold" nodeType="clickPar">
                      <p:stCondLst>
                        <p:cond delay="indefinite"/>
                      </p:stCondLst>
                      <p:childTnLst>
                        <p:par>
                          <p:cTn id="59" fill="hold">
                            <p:stCondLst>
                              <p:cond delay="0"/>
                            </p:stCondLst>
                            <p:childTnLst>
                              <p:par>
                                <p:cTn id="60" presetID="3" presetClass="entr" presetSubtype="10" dur="500" fill="hold" grpId="0" nodeType="clickEffect">
                                  <p:stCondLst>
                                    <p:cond delay="0"/>
                                  </p:stCondLst>
                                  <p:childTnLst>
                                    <p:set>
                                      <p:cBhvr>
                                        <p:cTn id="61" dur="1" fill="hold">
                                          <p:stCondLst>
                                            <p:cond delay="0"/>
                                          </p:stCondLst>
                                        </p:cTn>
                                        <p:tgtEl>
                                          <p:spTgt spid="20"/>
                                        </p:tgtEl>
                                        <p:attrNameLst>
                                          <p:attrName>style.visibility</p:attrName>
                                        </p:attrNameLst>
                                      </p:cBhvr>
                                      <p:to>
                                        <p:strVal val="visible"/>
                                      </p:to>
                                    </p:set>
                                    <p:animEffect transition="in" filter="blinds(horizontal)">
                                      <p:cBhvr>
                                        <p:cTn id="62" dur="500"/>
                                        <p:tgtEl>
                                          <p:spTgt spid="20"/>
                                        </p:tgtEl>
                                      </p:cBhvr>
                                    </p:animEffect>
                                  </p:childTnLst>
                                </p:cTn>
                              </p:par>
                            </p:childTnLst>
                          </p:cTn>
                        </p:par>
                      </p:childTnLst>
                    </p:cTn>
                  </p:par>
                  <p:par>
                    <p:cTn id="63" fill="hold" nodeType="clickPar">
                      <p:stCondLst>
                        <p:cond delay="indefinite"/>
                      </p:stCondLst>
                      <p:childTnLst>
                        <p:par>
                          <p:cTn id="64" fill="hold">
                            <p:stCondLst>
                              <p:cond delay="0"/>
                            </p:stCondLst>
                            <p:childTnLst>
                              <p:par>
                                <p:cTn id="65" presetID="3" presetClass="entr" presetSubtype="10" dur="500" fill="hold" grpId="0" nodeType="clickEffect">
                                  <p:stCondLst>
                                    <p:cond delay="0"/>
                                  </p:stCondLst>
                                  <p:childTnLst>
                                    <p:set>
                                      <p:cBhvr>
                                        <p:cTn id="66" dur="1" fill="hold">
                                          <p:stCondLst>
                                            <p:cond delay="0"/>
                                          </p:stCondLst>
                                        </p:cTn>
                                        <p:tgtEl>
                                          <p:spTgt spid="21"/>
                                        </p:tgtEl>
                                        <p:attrNameLst>
                                          <p:attrName>style.visibility</p:attrName>
                                        </p:attrNameLst>
                                      </p:cBhvr>
                                      <p:to>
                                        <p:strVal val="visible"/>
                                      </p:to>
                                    </p:set>
                                    <p:animEffect transition="in" filter="blinds(horizontal)">
                                      <p:cBhvr>
                                        <p:cTn id="67"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11" grpId="0"/>
      <p:bldP spid="3" grpId="0"/>
      <p:bldP spid="12" grpId="0"/>
      <p:bldP spid="13" grpId="0"/>
      <p:bldP spid="8" grpId="0"/>
      <p:bldP spid="17" grpId="0"/>
      <p:bldP spid="2" grpId="0"/>
      <p:bldP spid="19" grpId="0"/>
      <p:bldP spid="20" grpId="0"/>
      <p:bldP spid="21"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页脚占位符 2"/>
          <p:cNvSpPr>
            <a:spLocks noGrp="1"/>
          </p:cNvSpPr>
          <p:nvPr>
            <p:ph type="ftr" sz="quarter" idx="4294967295"/>
          </p:nvPr>
        </p:nvSpPr>
        <p:spPr>
          <a:xfrm>
            <a:off x="0" y="6240463"/>
            <a:ext cx="4140200" cy="206375"/>
          </a:xfrm>
        </p:spPr>
        <p:txBody>
          <a:bodyPr/>
          <a:lstStyle/>
          <a:p>
            <a:r>
              <a:rPr lang="en-US" altLang="zh-CN"/>
              <a:t>www.islide.cc</a:t>
            </a:r>
            <a:endParaRPr lang="zh-CN" altLang="en-US"/>
          </a:p>
        </p:txBody>
      </p:sp>
      <p:sp>
        <p:nvSpPr>
          <p:cNvPr id="4" name="灯片编号占位符 3"/>
          <p:cNvSpPr>
            <a:spLocks noGrp="1"/>
          </p:cNvSpPr>
          <p:nvPr>
            <p:ph type="sldNum" sz="quarter" idx="4294967295"/>
          </p:nvPr>
        </p:nvSpPr>
        <p:spPr>
          <a:xfrm>
            <a:off x="9282113" y="6240463"/>
            <a:ext cx="2909887" cy="206375"/>
          </a:xfrm>
        </p:spPr>
        <p:txBody>
          <a:bodyPr/>
          <a:lstStyle/>
          <a:p>
            <a:fld id="{5DD3DB80-B894-403A-B48E-6FDC1A72010E}" type="slidenum">
              <a:rPr lang="zh-CN" altLang="en-US" smtClean="0"/>
              <a:t>3</a:t>
            </a:fld>
            <a:endParaRPr lang="zh-CN" altLang="en-US"/>
          </a:p>
        </p:txBody>
      </p:sp>
      <p:grpSp>
        <p:nvGrpSpPr>
          <p:cNvPr id="5" name="272392"/>
          <p:cNvGrpSpPr>
            <a:grpSpLocks noChangeAspect="1"/>
          </p:cNvGrpSpPr>
          <p:nvPr/>
        </p:nvGrpSpPr>
        <p:grpSpPr>
          <a:xfrm>
            <a:off x="0" y="1466819"/>
            <a:ext cx="11518900" cy="4330762"/>
            <a:chOff x="0" y="1466819"/>
            <a:chExt cx="11518900" cy="4330762"/>
          </a:xfrm>
        </p:grpSpPr>
        <p:cxnSp>
          <p:nvCxnSpPr>
            <p:cNvPr id="6" name="直接连接符 5"/>
            <p:cNvCxnSpPr/>
            <p:nvPr/>
          </p:nvCxnSpPr>
          <p:spPr>
            <a:xfrm flipH="1">
              <a:off x="6327271" y="1466819"/>
              <a:ext cx="0" cy="4330762"/>
            </a:xfrm>
            <a:prstGeom prst="line">
              <a:avLst/>
            </a:prstGeom>
            <a:ln w="12700" cap="rnd">
              <a:solidFill>
                <a:schemeClr val="bg1">
                  <a:lumMod val="75000"/>
                </a:schemeClr>
              </a:solidFill>
              <a:round/>
            </a:ln>
          </p:spPr>
          <p:style>
            <a:lnRef idx="1">
              <a:schemeClr val="accent1"/>
            </a:lnRef>
            <a:fillRef idx="0">
              <a:schemeClr val="accent1"/>
            </a:fillRef>
            <a:effectRef idx="0">
              <a:schemeClr val="accent1"/>
            </a:effectRef>
            <a:fontRef idx="minor">
              <a:schemeClr val="tx1"/>
            </a:fontRef>
          </p:style>
        </p:cxnSp>
        <p:sp>
          <p:nvSpPr>
            <p:cNvPr id="7" name="išliďê"/>
            <p:cNvSpPr/>
            <p:nvPr/>
          </p:nvSpPr>
          <p:spPr>
            <a:xfrm>
              <a:off x="0" y="2544810"/>
              <a:ext cx="3684760" cy="1051584"/>
            </a:xfrm>
            <a:prstGeom prst="rect">
              <a:avLst/>
            </a:prstGeom>
            <a:ln w="3175">
              <a:solidFill>
                <a:schemeClr val="bg1">
                  <a:lumMod val="75000"/>
                </a:schemeClr>
              </a:solidFill>
            </a:ln>
          </p:spPr>
          <p:txBody>
            <a:bodyPr wrap="square" lIns="91440" tIns="45720" rIns="91440" bIns="45720" anchor="ctr" anchorCtr="0">
              <a:normAutofit/>
            </a:bodyPr>
            <a:lst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a:lstStyle>
            <a:p>
              <a:pPr algn="r"/>
              <a:r>
                <a:rPr lang="zh-CN" altLang="en-US" sz="2400" b="1">
                  <a:solidFill>
                    <a:schemeClr val="accent1"/>
                  </a:solidFill>
                  <a:cs typeface="楷体" panose="02010609060101010101" pitchFamily="49" charset="-122"/>
                </a:rPr>
                <a:t>考点目录</a:t>
              </a:r>
              <a:br>
                <a:rPr lang="zh-CN" altLang="en-US" sz="2400" b="1">
                  <a:solidFill>
                    <a:schemeClr val="accent1"/>
                  </a:solidFill>
                  <a:cs typeface="楷体" panose="02010609060101010101" pitchFamily="49" charset="-122"/>
                </a:rPr>
              </a:br>
              <a:r>
                <a:rPr lang="en-US" altLang="zh-CN" sz="2400" b="1">
                  <a:solidFill>
                    <a:schemeClr val="accent1"/>
                  </a:solidFill>
                  <a:cs typeface="楷体" panose="02010609060101010101" pitchFamily="49" charset="-122"/>
                </a:rPr>
                <a:t>CONTENT</a:t>
              </a:r>
              <a:endParaRPr lang="en-US" altLang="zh-CN" sz="2400" b="1">
                <a:solidFill>
                  <a:schemeClr val="accent1"/>
                </a:solidFill>
                <a:cs typeface="楷体" panose="02010609060101010101" pitchFamily="49" charset="-122"/>
              </a:endParaRPr>
            </a:p>
          </p:txBody>
        </p:sp>
        <p:sp>
          <p:nvSpPr>
            <p:cNvPr id="9" name="íSḻïḋè"/>
            <p:cNvSpPr/>
            <p:nvPr/>
          </p:nvSpPr>
          <p:spPr bwMode="auto">
            <a:xfrm>
              <a:off x="6327271" y="1466819"/>
              <a:ext cx="5191629" cy="5322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cs typeface="楷体" panose="02010609060101010101" pitchFamily="49" charset="-122"/>
                </a:rPr>
                <a:t>正、负数的概念</a:t>
              </a:r>
              <a:endParaRPr lang="en-US" altLang="zh-CN" sz="2800">
                <a:cs typeface="楷体" panose="02010609060101010101" pitchFamily="49" charset="-122"/>
              </a:endParaRPr>
            </a:p>
          </p:txBody>
        </p:sp>
        <p:sp>
          <p:nvSpPr>
            <p:cNvPr id="10" name="íS1îḋê"/>
            <p:cNvSpPr/>
            <p:nvPr/>
          </p:nvSpPr>
          <p:spPr bwMode="auto">
            <a:xfrm>
              <a:off x="6327271" y="2416459"/>
              <a:ext cx="5191629" cy="5322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cs typeface="楷体" panose="02010609060101010101" pitchFamily="49" charset="-122"/>
                </a:rPr>
                <a:t>正、负数表示相反意义的量</a:t>
              </a:r>
              <a:endParaRPr lang="en-US" altLang="zh-CN" sz="2800">
                <a:cs typeface="楷体" panose="02010609060101010101" pitchFamily="49" charset="-122"/>
              </a:endParaRPr>
            </a:p>
          </p:txBody>
        </p:sp>
        <p:sp>
          <p:nvSpPr>
            <p:cNvPr id="11" name="i$ļïdè"/>
            <p:cNvSpPr/>
            <p:nvPr/>
          </p:nvSpPr>
          <p:spPr bwMode="auto">
            <a:xfrm>
              <a:off x="6327271" y="3366099"/>
              <a:ext cx="5191629" cy="5322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cs typeface="楷体" panose="02010609060101010101" pitchFamily="49" charset="-122"/>
                </a:rPr>
                <a:t>数轴上的正、负数</a:t>
              </a:r>
              <a:endParaRPr lang="en-US" altLang="zh-CN" sz="2800">
                <a:cs typeface="楷体" panose="02010609060101010101" pitchFamily="49" charset="-122"/>
              </a:endParaRPr>
            </a:p>
          </p:txBody>
        </p:sp>
        <p:sp>
          <p:nvSpPr>
            <p:cNvPr id="12" name="îŝļîḓè"/>
            <p:cNvSpPr/>
            <p:nvPr/>
          </p:nvSpPr>
          <p:spPr bwMode="auto">
            <a:xfrm>
              <a:off x="6327271" y="4315739"/>
              <a:ext cx="5191629" cy="5322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cs typeface="楷体" panose="02010609060101010101" pitchFamily="49" charset="-122"/>
                </a:rPr>
                <a:t>正、负数表示误差</a:t>
              </a:r>
              <a:endParaRPr lang="en-US" altLang="zh-CN" sz="2800">
                <a:cs typeface="楷体" panose="02010609060101010101" pitchFamily="49" charset="-122"/>
              </a:endParaRPr>
            </a:p>
          </p:txBody>
        </p:sp>
        <p:sp>
          <p:nvSpPr>
            <p:cNvPr id="13" name="îşlídê"/>
            <p:cNvSpPr txBox="1"/>
            <p:nvPr/>
          </p:nvSpPr>
          <p:spPr>
            <a:xfrm>
              <a:off x="5128692" y="1466819"/>
              <a:ext cx="1198579" cy="532202"/>
            </a:xfrm>
            <a:prstGeom prst="rect">
              <a:avLst/>
            </a:prstGeom>
            <a:solidFill>
              <a:schemeClr val="accent1"/>
            </a:solidFill>
          </p:spPr>
          <p:txBody>
            <a:bodyPr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a:solidFill>
                    <a:schemeClr val="bg1"/>
                  </a:solidFill>
                  <a:cs typeface="楷体" panose="02010609060101010101" pitchFamily="49" charset="-122"/>
                </a:rPr>
                <a:t>考点 </a:t>
              </a:r>
              <a:r>
                <a:rPr lang="en-US" altLang="zh-CN" sz="1600" b="1">
                  <a:solidFill>
                    <a:schemeClr val="bg1"/>
                  </a:solidFill>
                  <a:cs typeface="楷体" panose="02010609060101010101" pitchFamily="49" charset="-122"/>
                </a:rPr>
                <a:t>01</a:t>
              </a:r>
              <a:endParaRPr lang="id-ID" sz="1600" b="1">
                <a:solidFill>
                  <a:schemeClr val="bg1"/>
                </a:solidFill>
                <a:cs typeface="楷体" panose="02010609060101010101" pitchFamily="49" charset="-122"/>
              </a:endParaRPr>
            </a:p>
          </p:txBody>
        </p:sp>
        <p:sp>
          <p:nvSpPr>
            <p:cNvPr id="14" name="ïsļîḋe"/>
            <p:cNvSpPr txBox="1"/>
            <p:nvPr/>
          </p:nvSpPr>
          <p:spPr>
            <a:xfrm>
              <a:off x="5128692" y="2416459"/>
              <a:ext cx="1198579" cy="532202"/>
            </a:xfrm>
            <a:prstGeom prst="rect">
              <a:avLst/>
            </a:prstGeom>
            <a:solidFill>
              <a:schemeClr val="accent2"/>
            </a:solidFill>
          </p:spPr>
          <p:txBody>
            <a:bodyPr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a:solidFill>
                    <a:schemeClr val="bg1"/>
                  </a:solidFill>
                  <a:cs typeface="楷体" panose="02010609060101010101" pitchFamily="49" charset="-122"/>
                </a:rPr>
                <a:t>考点 </a:t>
              </a:r>
              <a:r>
                <a:rPr lang="en-US" altLang="zh-CN" sz="1600" b="1">
                  <a:solidFill>
                    <a:schemeClr val="bg1"/>
                  </a:solidFill>
                  <a:cs typeface="楷体" panose="02010609060101010101" pitchFamily="49" charset="-122"/>
                </a:rPr>
                <a:t>02</a:t>
              </a:r>
              <a:endParaRPr lang="id-ID" sz="1600" b="1">
                <a:solidFill>
                  <a:schemeClr val="bg1"/>
                </a:solidFill>
                <a:cs typeface="楷体" panose="02010609060101010101" pitchFamily="49" charset="-122"/>
              </a:endParaRPr>
            </a:p>
          </p:txBody>
        </p:sp>
        <p:sp>
          <p:nvSpPr>
            <p:cNvPr id="15" name="ïSlîḑè"/>
            <p:cNvSpPr txBox="1"/>
            <p:nvPr/>
          </p:nvSpPr>
          <p:spPr>
            <a:xfrm>
              <a:off x="5128692" y="3366099"/>
              <a:ext cx="1198579" cy="532202"/>
            </a:xfrm>
            <a:prstGeom prst="rect">
              <a:avLst/>
            </a:prstGeom>
            <a:solidFill>
              <a:schemeClr val="accent1"/>
            </a:solidFill>
          </p:spPr>
          <p:txBody>
            <a:bodyPr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a:solidFill>
                    <a:schemeClr val="bg1"/>
                  </a:solidFill>
                  <a:cs typeface="楷体" panose="02010609060101010101" pitchFamily="49" charset="-122"/>
                </a:rPr>
                <a:t>考点 </a:t>
              </a:r>
              <a:r>
                <a:rPr lang="en-US" altLang="zh-CN" sz="1600" b="1">
                  <a:solidFill>
                    <a:schemeClr val="bg1"/>
                  </a:solidFill>
                  <a:cs typeface="楷体" panose="02010609060101010101" pitchFamily="49" charset="-122"/>
                </a:rPr>
                <a:t>03</a:t>
              </a:r>
              <a:endParaRPr lang="id-ID" sz="1600" b="1">
                <a:solidFill>
                  <a:schemeClr val="bg1"/>
                </a:solidFill>
                <a:cs typeface="楷体" panose="02010609060101010101" pitchFamily="49" charset="-122"/>
              </a:endParaRPr>
            </a:p>
          </p:txBody>
        </p:sp>
        <p:sp>
          <p:nvSpPr>
            <p:cNvPr id="16" name="îŝḷíďé"/>
            <p:cNvSpPr txBox="1"/>
            <p:nvPr/>
          </p:nvSpPr>
          <p:spPr>
            <a:xfrm>
              <a:off x="5128692" y="4315739"/>
              <a:ext cx="1198579" cy="532202"/>
            </a:xfrm>
            <a:prstGeom prst="rect">
              <a:avLst/>
            </a:prstGeom>
            <a:solidFill>
              <a:schemeClr val="accent2"/>
            </a:solidFill>
          </p:spPr>
          <p:txBody>
            <a:bodyPr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a:solidFill>
                    <a:schemeClr val="bg1"/>
                  </a:solidFill>
                  <a:cs typeface="楷体" panose="02010609060101010101" pitchFamily="49" charset="-122"/>
                </a:rPr>
                <a:t>考点 </a:t>
              </a:r>
              <a:r>
                <a:rPr lang="en-US" altLang="zh-CN" sz="1600" b="1">
                  <a:solidFill>
                    <a:schemeClr val="bg1"/>
                  </a:solidFill>
                  <a:cs typeface="楷体" panose="02010609060101010101" pitchFamily="49" charset="-122"/>
                </a:rPr>
                <a:t>04</a:t>
              </a:r>
              <a:endParaRPr lang="id-ID" sz="1600" b="1">
                <a:solidFill>
                  <a:schemeClr val="bg1"/>
                </a:solidFill>
                <a:cs typeface="楷体" panose="02010609060101010101" pitchFamily="49" charset="-122"/>
              </a:endParaRPr>
            </a:p>
          </p:txBody>
        </p:sp>
        <p:sp>
          <p:nvSpPr>
            <p:cNvPr id="17" name="íşḷidè"/>
            <p:cNvSpPr txBox="1"/>
            <p:nvPr/>
          </p:nvSpPr>
          <p:spPr>
            <a:xfrm>
              <a:off x="5128692" y="5265379"/>
              <a:ext cx="1198579" cy="532202"/>
            </a:xfrm>
            <a:prstGeom prst="rect">
              <a:avLst/>
            </a:prstGeom>
            <a:solidFill>
              <a:schemeClr val="accent1"/>
            </a:solidFill>
          </p:spPr>
          <p:txBody>
            <a:bodyPr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b="1">
                  <a:solidFill>
                    <a:schemeClr val="bg1"/>
                  </a:solidFill>
                  <a:cs typeface="楷体" panose="02010609060101010101" pitchFamily="49" charset="-122"/>
                </a:rPr>
                <a:t>考点 </a:t>
              </a:r>
              <a:r>
                <a:rPr lang="en-US" altLang="zh-CN" sz="1600" b="1">
                  <a:solidFill>
                    <a:schemeClr val="bg1"/>
                  </a:solidFill>
                  <a:cs typeface="楷体" panose="02010609060101010101" pitchFamily="49" charset="-122"/>
                </a:rPr>
                <a:t>05</a:t>
              </a:r>
              <a:endParaRPr lang="id-ID" sz="1600" b="1">
                <a:solidFill>
                  <a:schemeClr val="bg1"/>
                </a:solidFill>
                <a:cs typeface="楷体" panose="02010609060101010101" pitchFamily="49" charset="-122"/>
              </a:endParaRPr>
            </a:p>
          </p:txBody>
        </p:sp>
        <p:sp>
          <p:nvSpPr>
            <p:cNvPr id="18" name="íŝlîḋè"/>
            <p:cNvSpPr/>
            <p:nvPr/>
          </p:nvSpPr>
          <p:spPr bwMode="auto">
            <a:xfrm>
              <a:off x="6327271" y="5265379"/>
              <a:ext cx="5191629" cy="5322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cs typeface="楷体" panose="02010609060101010101" pitchFamily="49" charset="-122"/>
                </a:rPr>
                <a:t>正、负数与实际问题</a:t>
              </a:r>
              <a:endParaRPr lang="en-US" altLang="zh-CN" sz="2800">
                <a:cs typeface="楷体" panose="02010609060101010101" pitchFamily="49" charset="-122"/>
              </a:endParaRP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5" name="标题 4"/>
          <p:cNvSpPr>
            <a:spLocks noGrp="1"/>
          </p:cNvSpPr>
          <p:nvPr>
            <p:ph type="title"/>
          </p:nvPr>
        </p:nvSpPr>
        <p:spPr>
          <a:xfrm>
            <a:off x="753604" y="2533650"/>
            <a:ext cx="5419185" cy="895350"/>
          </a:xfrm>
        </p:spPr>
        <p:txBody>
          <a:bodyPr>
            <a:normAutofit/>
          </a:bodyPr>
          <a:lstStyle/>
          <a:p>
            <a:r>
              <a:rPr lang="zh-CN" altLang="en-US" sz="3200"/>
              <a:t>正、负数的概念</a:t>
            </a:r>
            <a:endParaRPr lang="en-US" altLang="zh-CN" sz="3200"/>
          </a:p>
        </p:txBody>
      </p:sp>
      <p:sp>
        <p:nvSpPr>
          <p:cNvPr id="9" name="文本框 8"/>
          <p:cNvSpPr txBox="1"/>
          <p:nvPr/>
        </p:nvSpPr>
        <p:spPr>
          <a:xfrm>
            <a:off x="753604" y="1422399"/>
            <a:ext cx="1023516" cy="889909"/>
          </a:xfrm>
          <a:prstGeom prst="rect">
            <a:avLst/>
          </a:prstGeom>
          <a:noFill/>
          <a:ln w="117475">
            <a:noFill/>
          </a:ln>
        </p:spPr>
        <p:txBody>
          <a:bodyPr wrap="none" rtlCol="0">
            <a:prstTxWarp prst="textPlain">
              <a:avLst/>
            </a:prstTxWarp>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pc="100">
                <a:solidFill>
                  <a:schemeClr val="accent1"/>
                </a:solidFill>
                <a:latin typeface="楷体" panose="02010609060101010101" pitchFamily="49" charset="-122"/>
                <a:cs typeface="Arial" pitchFamily="34" charset="0"/>
              </a:rPr>
              <a:t>/01</a:t>
            </a:r>
            <a:endParaRPr lang="zh-CN" altLang="en-US" spc="100">
              <a:solidFill>
                <a:schemeClr val="accent1"/>
              </a:solidFill>
              <a:latin typeface="楷体" panose="02010609060101010101" pitchFamily="49" charset="-122"/>
              <a:cs typeface="Arial" pitchFamily="34" charset="0"/>
            </a:endParaRPr>
          </a:p>
        </p:txBody>
      </p:sp>
    </p:spTree>
  </p:cSld>
  <p:clrMapOvr>
    <a:overrideClrMapping bg1="lt1" tx1="dk1" bg2="lt2" tx2="dk2" accent1="accent1" accent2="accent2" accent3="accent3" accent4="accent4" accent5="accent5" accent6="accent6" hlink="hlink" folHlink="folHlink"/>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4" name="矩形 3"/>
          <p:cNvSpPr/>
          <p:nvPr>
            <p:custDataLst>
              <p:tags r:id="rId2"/>
            </p:custDataLst>
          </p:nvPr>
        </p:nvSpPr>
        <p:spPr>
          <a:xfrm>
            <a:off x="463550" y="1437640"/>
            <a:ext cx="11372850" cy="5149215"/>
          </a:xfrm>
          <a:prstGeom prst="rect">
            <a:avLst/>
          </a:prstGeom>
          <a:noFill/>
          <a:ln w="25400">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algn="ctr">
              <a:lnSpc>
                <a:spcPct val="120000"/>
              </a:lnSpc>
            </a:pPr>
            <a:endParaRPr lang="zh-CN" altLang="en-US">
              <a:solidFill>
                <a:srgbClr val="FFFFFF"/>
              </a:solidFill>
              <a:latin typeface="楷体" panose="02010609060101010101" pitchFamily="49" charset="-122"/>
              <a:ea typeface="楷体" panose="02010609060101010101" pitchFamily="49" charset="-122"/>
              <a:cs typeface="+mn-ea"/>
              <a:sym typeface="+mn-lt"/>
            </a:endParaRPr>
          </a:p>
        </p:txBody>
      </p:sp>
      <p:sp>
        <p:nvSpPr>
          <p:cNvPr id="11" name="Title 6"/>
          <p:cNvSpPr txBox="1"/>
          <p:nvPr>
            <p:custDataLst>
              <p:tags r:id="rId3"/>
            </p:custDataLst>
          </p:nvPr>
        </p:nvSpPr>
        <p:spPr>
          <a:xfrm>
            <a:off x="462915" y="1437640"/>
            <a:ext cx="10902315" cy="4090670"/>
          </a:xfrm>
          <a:prstGeom prst="rect">
            <a:avLst/>
          </a:prstGeom>
          <a:noFill/>
          <a:ln w="3175">
            <a:noFill/>
            <a:prstDash val="dash"/>
          </a:ln>
        </p:spPr>
        <p:txBody>
          <a:bodyPr wrap="square" lIns="91440" tIns="45720" rIns="91440" bIns="45720" anchor="ctr" anchorCtr="0">
            <a:noAutofit/>
          </a:bodyPr>
          <a:lstStyle>
            <a:defPPr>
              <a:defRPr lang="zh-CN"/>
            </a:defPPr>
            <a:lvl1pPr marL="0" algn="l" defTabSz="913765" rtl="0" eaLnBrk="1" latinLnBrk="0" hangingPunct="1">
              <a:lnSpc>
                <a:spcPct val="90000"/>
              </a:lnSpc>
              <a:spcBef>
                <a:spcPct val="0"/>
              </a:spcBef>
              <a:buNone/>
              <a:defRPr lang="en-US" sz="2745" b="0" kern="1200" cap="none" spc="-49" baseline="0">
                <a:ln w="3175">
                  <a:noFill/>
                </a:ln>
                <a:solidFill>
                  <a:schemeClr val="tx1"/>
                </a:solidFill>
                <a:effectLst/>
                <a:latin typeface="+mj-lt"/>
                <a:ea typeface="+mn-ea"/>
                <a:cs typeface="Segoe UI" panose="020b0502040204020203" pitchFamily="34"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just" fontAlgn="ctr">
              <a:lnSpc>
                <a:spcPct val="100000"/>
              </a:lnSpc>
              <a:spcBef>
                <a:spcPts val="1000"/>
              </a:spcBef>
              <a:spcAft>
                <a:spcPct val="0"/>
              </a:spcAft>
              <a:buSzTx/>
            </a:pPr>
            <a:r>
              <a:rPr lang="zh-CN" altLang="en-US" sz="2800" spc="200">
                <a:ln w="3175">
                  <a:noFill/>
                  <a:prstDash val="dash"/>
                </a:ln>
                <a:solidFill>
                  <a:srgbClr val="404040"/>
                </a:solidFill>
                <a:latin typeface="楷体" panose="02010609060101010101" pitchFamily="49" charset="-122"/>
                <a:ea typeface="楷体" panose="02010609060101010101" pitchFamily="49" charset="-122"/>
                <a:cs typeface="楷体" panose="02010609060101010101" pitchFamily="49" charset="-122"/>
                <a:sym typeface="+mn-ea"/>
              </a:rPr>
              <a:t>为了表示两种相反意义的量，如零上温度和零下温度、收入与支出等，需要用两种数。一种是我们以前学过的数，如3、500、4.7，这些数是</a:t>
            </a:r>
            <a:r>
              <a:rPr lang="zh-CN" altLang="en-US" sz="2800" b="1" spc="200">
                <a:ln w="3175">
                  <a:noFill/>
                  <a:prstDash val="dash"/>
                </a:ln>
                <a:solidFill>
                  <a:srgbClr val="C00000"/>
                </a:solidFill>
                <a:latin typeface="楷体" panose="02010609060101010101" pitchFamily="49" charset="-122"/>
                <a:ea typeface="楷体" panose="02010609060101010101" pitchFamily="49" charset="-122"/>
                <a:cs typeface="楷体" panose="02010609060101010101" pitchFamily="49" charset="-122"/>
                <a:sym typeface="+mn-ea"/>
              </a:rPr>
              <a:t>正数</a:t>
            </a:r>
            <a:r>
              <a:rPr lang="zh-CN" altLang="en-US" sz="2800" spc="200">
                <a:ln w="3175">
                  <a:noFill/>
                  <a:prstDash val="dash"/>
                </a:ln>
                <a:solidFill>
                  <a:srgbClr val="404040"/>
                </a:solidFill>
                <a:latin typeface="楷体" panose="02010609060101010101" pitchFamily="49" charset="-122"/>
                <a:ea typeface="楷体" panose="02010609060101010101" pitchFamily="49" charset="-122"/>
                <a:cs typeface="楷体" panose="02010609060101010101" pitchFamily="49" charset="-122"/>
                <a:sym typeface="+mn-ea"/>
              </a:rPr>
              <a:t>；另一种是在这些数的前面添上负号“</a:t>
            </a:r>
            <a:r>
              <a:rPr lang="zh-CN" altLang="en-US" sz="2800" b="1" spc="200">
                <a:ln w="3175">
                  <a:noFill/>
                  <a:prstDash val="dash"/>
                </a:ln>
                <a:solidFill>
                  <a:srgbClr val="C00000"/>
                </a:solidFill>
                <a:latin typeface="楷体" panose="02010609060101010101" pitchFamily="49" charset="-122"/>
                <a:ea typeface="楷体" panose="02010609060101010101" pitchFamily="49" charset="-122"/>
                <a:cs typeface="楷体" panose="02010609060101010101" pitchFamily="49" charset="-122"/>
                <a:sym typeface="+mn-ea"/>
              </a:rPr>
              <a:t>-</a:t>
            </a:r>
            <a:r>
              <a:rPr lang="zh-CN" altLang="en-US" sz="2800" spc="200">
                <a:ln w="3175">
                  <a:noFill/>
                  <a:prstDash val="dash"/>
                </a:ln>
                <a:solidFill>
                  <a:srgbClr val="404040"/>
                </a:solidFill>
                <a:latin typeface="楷体" panose="02010609060101010101" pitchFamily="49" charset="-122"/>
                <a:ea typeface="楷体" panose="02010609060101010101" pitchFamily="49" charset="-122"/>
                <a:cs typeface="楷体" panose="02010609060101010101" pitchFamily="49" charset="-122"/>
                <a:sym typeface="+mn-ea"/>
              </a:rPr>
              <a:t>”的数，如-3、-500、-4.7、-   等，这些数是</a:t>
            </a:r>
            <a:r>
              <a:rPr lang="zh-CN" altLang="en-US" sz="2800" b="1" spc="200">
                <a:ln w="3175">
                  <a:noFill/>
                  <a:prstDash val="dash"/>
                </a:ln>
                <a:solidFill>
                  <a:srgbClr val="C00000"/>
                </a:solidFill>
                <a:latin typeface="楷体" panose="02010609060101010101" pitchFamily="49" charset="-122"/>
                <a:ea typeface="楷体" panose="02010609060101010101" pitchFamily="49" charset="-122"/>
                <a:cs typeface="楷体" panose="02010609060101010101" pitchFamily="49" charset="-122"/>
                <a:sym typeface="+mn-ea"/>
              </a:rPr>
              <a:t>负数</a:t>
            </a:r>
            <a:r>
              <a:rPr lang="zh-CN" altLang="en-US" sz="2800" spc="200">
                <a:ln w="3175">
                  <a:noFill/>
                  <a:prstDash val="dash"/>
                </a:ln>
                <a:solidFill>
                  <a:srgbClr val="404040"/>
                </a:solidFill>
                <a:latin typeface="楷体" panose="02010609060101010101" pitchFamily="49" charset="-122"/>
                <a:ea typeface="楷体" panose="02010609060101010101" pitchFamily="49" charset="-122"/>
                <a:cs typeface="楷体" panose="02010609060101010101" pitchFamily="49" charset="-122"/>
                <a:sym typeface="+mn-ea"/>
              </a:rPr>
              <a:t>。</a:t>
            </a:r>
            <a:r>
              <a:rPr lang="zh-CN" altLang="en-US" sz="2400" spc="200">
                <a:ln w="3175">
                  <a:noFill/>
                  <a:prstDash val="dash"/>
                </a:ln>
                <a:solidFill>
                  <a:srgbClr val="404040"/>
                </a:solidFill>
                <a:latin typeface="楷体" panose="02010609060101010101" pitchFamily="49" charset="-122"/>
                <a:ea typeface="楷体" panose="02010609060101010101" pitchFamily="49" charset="-122"/>
                <a:cs typeface="楷体" panose="02010609060101010101" pitchFamily="49" charset="-122"/>
                <a:sym typeface="+mn-ea"/>
              </a:rPr>
              <a:t>   </a:t>
            </a:r>
            <a:endParaRPr lang="zh-CN" altLang="en-US" sz="2400" spc="200">
              <a:ln w="3175">
                <a:noFill/>
                <a:prstDash val="dash"/>
              </a:ln>
              <a:solidFill>
                <a:srgbClr val="404040"/>
              </a:solidFill>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2" name="文本框 1"/>
          <p:cNvSpPr txBox="1"/>
          <p:nvPr/>
        </p:nvSpPr>
        <p:spPr>
          <a:xfrm>
            <a:off x="1107440" y="5148580"/>
            <a:ext cx="10140950" cy="7067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b="1">
                <a:solidFill>
                  <a:srgbClr val="FF0000"/>
                </a:solidFill>
                <a:cs typeface="楷体" panose="02010609060101010101" pitchFamily="49" charset="-122"/>
              </a:rPr>
              <a:t>正数都大于</a:t>
            </a:r>
            <a:r>
              <a:rPr lang="en-US" altLang="zh-CN" sz="4000" b="1">
                <a:solidFill>
                  <a:srgbClr val="FF0000"/>
                </a:solidFill>
                <a:cs typeface="楷体" panose="02010609060101010101" pitchFamily="49" charset="-122"/>
              </a:rPr>
              <a:t>0</a:t>
            </a:r>
            <a:r>
              <a:rPr lang="zh-CN" altLang="en-US" sz="4000" b="1">
                <a:solidFill>
                  <a:srgbClr val="FF0000"/>
                </a:solidFill>
                <a:cs typeface="楷体" panose="02010609060101010101" pitchFamily="49" charset="-122"/>
              </a:rPr>
              <a:t>，负数都小于</a:t>
            </a:r>
            <a:r>
              <a:rPr lang="en-US" altLang="zh-CN" sz="4000" b="1">
                <a:solidFill>
                  <a:srgbClr val="FF0000"/>
                </a:solidFill>
                <a:cs typeface="楷体" panose="02010609060101010101" pitchFamily="49" charset="-122"/>
              </a:rPr>
              <a:t>0</a:t>
            </a:r>
            <a:r>
              <a:rPr lang="zh-CN" altLang="en-US" sz="4000" b="1">
                <a:solidFill>
                  <a:srgbClr val="FF0000"/>
                </a:solidFill>
                <a:cs typeface="楷体" panose="02010609060101010101" pitchFamily="49" charset="-122"/>
              </a:rPr>
              <a:t>，负数小于正数。</a:t>
            </a:r>
            <a:endParaRPr lang="zh-CN" altLang="en-US" sz="4000" b="1">
              <a:solidFill>
                <a:srgbClr val="FF0000"/>
              </a:solidFill>
              <a:cs typeface="楷体" panose="02010609060101010101" pitchFamily="49" charset="-122"/>
            </a:endParaRPr>
          </a:p>
        </p:txBody>
      </p:sp>
      <p:sp>
        <p:nvSpPr>
          <p:cNvPr id="5" name="标题 1"/>
          <p:cNvSpPr>
            <a:spLocks noGrp="1"/>
          </p:cNvSpPr>
          <p:nvPr/>
        </p:nvSpPr>
        <p:spPr>
          <a:xfrm>
            <a:off x="669289" y="266701"/>
            <a:ext cx="10850563" cy="1028699"/>
          </a:xfrm>
          <a:prstGeom prst="rect">
            <a:avLst/>
          </a:prstGeom>
        </p:spPr>
        <p:txBody>
          <a:bodyPr vert="horz" lIns="91440" tIns="45720" rIns="91440" bIns="45720" rtlCol="0" anchor="b">
            <a:normAutofit/>
          </a:bodyPr>
          <a:lstStyle>
            <a:defPPr>
              <a:defRPr lang="zh-CN"/>
            </a:defPPr>
            <a:lvl1pPr marL="0" algn="l" defTabSz="914400" rtl="0" eaLnBrk="1" latinLnBrk="0" hangingPunct="1">
              <a:lnSpc>
                <a:spcPct val="90000"/>
              </a:lnSpc>
              <a:spcBef>
                <a:spcPct val="0"/>
              </a:spcBef>
              <a:buNone/>
              <a:defRPr sz="28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buFont typeface="楷体" panose="02010609060101010101" pitchFamily="49" charset="-122"/>
              <a:buChar char="l"/>
            </a:pPr>
            <a:r>
              <a:rPr lang="zh-CN" altLang="en-US">
                <a:solidFill>
                  <a:srgbClr val="C7450B"/>
                </a:solidFill>
                <a:cs typeface="楷体" panose="02010609060101010101" pitchFamily="49" charset="-122"/>
              </a:rPr>
              <a:t>知识梳理</a:t>
            </a:r>
            <a:endParaRPr lang="zh-CN" altLang="en-US">
              <a:solidFill>
                <a:srgbClr val="C7450B"/>
              </a:solidFill>
              <a:cs typeface="楷体" panose="02010609060101010101" pitchFamily="49" charset="-122"/>
            </a:endParaRPr>
          </a:p>
        </p:txBody>
      </p:sp>
    </p:spTree>
    <p:custDataLst>
      <p:tags r:id="rId4"/>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7" presetClass="entr" presetSubtype="4" dur="1000" fill="hold" nodeType="clickEffect">
                                  <p:stCondLst>
                                    <p:cond delay="0"/>
                                  </p:stCondLst>
                                  <p:childTnLst>
                                    <p:set>
                                      <p:cBhvr>
                                        <p:cTn id="6" dur="1000" fill="hold">
                                          <p:stCondLst>
                                            <p:cond delay="0"/>
                                          </p:stCondLst>
                                        </p:cTn>
                                        <p:tgtEl>
                                          <p:spTgt spid="2">
                                            <p:txEl>
                                              <p:pRg st="0" end="0"/>
                                            </p:txEl>
                                          </p:spTgt>
                                        </p:tgtEl>
                                        <p:attrNameLst>
                                          <p:attrName>style.visibility</p:attrName>
                                        </p:attrNameLst>
                                      </p:cBhvr>
                                      <p:to>
                                        <p:strVal val="visible"/>
                                      </p:to>
                                    </p:set>
                                    <p:anim calcmode="lin" valueType="num">
                                      <p:cBhvr additive="base">
                                        <p:cTn id="7"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pPr marL="457200" indent="-457200">
              <a:buFont typeface="楷体" panose="02010609060101010101" pitchFamily="49" charset="-122"/>
              <a:buChar char="l"/>
            </a:pPr>
            <a:r>
              <a:rPr lang="zh-CN" altLang="en-US">
                <a:solidFill>
                  <a:srgbClr val="C7450B"/>
                </a:solidFill>
              </a:rPr>
              <a:t>知识梳理</a:t>
            </a:r>
            <a:endParaRPr lang="zh-CN" altLang="en-US">
              <a:solidFill>
                <a:srgbClr val="C7450B"/>
              </a:solidFill>
            </a:endParaRPr>
          </a:p>
        </p:txBody>
      </p:sp>
      <p:sp>
        <p:nvSpPr>
          <p:cNvPr id="3" name="内容占位符 2"/>
          <p:cNvSpPr txBox="1"/>
          <p:nvPr/>
        </p:nvSpPr>
        <p:spPr>
          <a:xfrm>
            <a:off x="669925" y="1174115"/>
            <a:ext cx="10885170" cy="5567045"/>
          </a:xfrm>
          <a:prstGeom prst="rect">
            <a:avLst/>
          </a:prstGeom>
        </p:spPr>
        <p:txBody>
          <a:bodyPr>
            <a:noAutofit/>
          </a:bodyPr>
          <a:lstStyle>
            <a:defPPr>
              <a:defRPr lang="zh-CN"/>
            </a:defPPr>
            <a:lvl1pPr marL="342900" indent="-342900" algn="l" defTabSz="914400" rtl="0" eaLnBrk="0" fontAlgn="base" latinLnBrk="0" hangingPunct="0">
              <a:spcBef>
                <a:spcPct val="20000"/>
              </a:spcBef>
              <a:spcAft>
                <a:spcPct val="0"/>
              </a:spcAft>
              <a:buChar char="•"/>
              <a:defRPr sz="3200" kern="1200">
                <a:solidFill>
                  <a:schemeClr val="tx1"/>
                </a:solidFill>
                <a:latin typeface="宋体" panose="02010600030101010101" pitchFamily="2" charset="-122"/>
                <a:ea typeface="宋体" panose="02010600030101010101" pitchFamily="2" charset="-122"/>
                <a:cs typeface="+mn-cs"/>
              </a:defRPr>
            </a:lvl1pPr>
            <a:lvl2pPr marL="742950" indent="-285750" algn="l" defTabSz="914400" rtl="0" eaLnBrk="0" fontAlgn="base" latinLnBrk="0" hangingPunct="0">
              <a:spcBef>
                <a:spcPct val="20000"/>
              </a:spcBef>
              <a:spcAft>
                <a:spcPct val="0"/>
              </a:spcAft>
              <a:buChar char="–"/>
              <a:defRPr sz="2800" kern="1200">
                <a:solidFill>
                  <a:schemeClr val="tx1"/>
                </a:solidFill>
                <a:latin typeface="宋体" panose="02010600030101010101" pitchFamily="2" charset="-122"/>
                <a:ea typeface="宋体" panose="02010600030101010101" pitchFamily="2" charset="-122"/>
                <a:cs typeface="+mn-cs"/>
              </a:defRPr>
            </a:lvl2pPr>
            <a:lvl3pPr marL="1143000" indent="-228600" algn="l" defTabSz="914400" rtl="0" eaLnBrk="0" fontAlgn="base" latinLnBrk="0" hangingPunct="0">
              <a:spcBef>
                <a:spcPct val="20000"/>
              </a:spcBef>
              <a:spcAft>
                <a:spcPct val="0"/>
              </a:spcAft>
              <a:buChar char="•"/>
              <a:defRPr sz="2400" kern="1200">
                <a:solidFill>
                  <a:schemeClr val="tx1"/>
                </a:solidFill>
                <a:latin typeface="宋体" panose="02010600030101010101" pitchFamily="2" charset="-122"/>
                <a:ea typeface="宋体" panose="02010600030101010101" pitchFamily="2" charset="-122"/>
                <a:cs typeface="+mn-cs"/>
              </a:defRPr>
            </a:lvl3pPr>
            <a:lvl4pPr marL="1600200" indent="-228600" algn="l" defTabSz="914400" rtl="0" eaLnBrk="0" fontAlgn="base" latinLnBrk="0" hangingPunct="0">
              <a:spcBef>
                <a:spcPct val="20000"/>
              </a:spcBef>
              <a:spcAft>
                <a:spcPct val="0"/>
              </a:spcAft>
              <a:buChar char="–"/>
              <a:defRPr sz="2000" kern="1200">
                <a:solidFill>
                  <a:schemeClr val="tx1"/>
                </a:solidFill>
                <a:latin typeface="宋体" panose="02010600030101010101" pitchFamily="2" charset="-122"/>
                <a:ea typeface="宋体" panose="02010600030101010101" pitchFamily="2" charset="-122"/>
                <a:cs typeface="+mn-cs"/>
              </a:defRPr>
            </a:lvl4pPr>
            <a:lvl5pPr marL="2057400" indent="-228600" algn="l" defTabSz="914400" rtl="0" eaLnBrk="0" fontAlgn="base" latinLnBrk="0" hangingPunct="0">
              <a:spcBef>
                <a:spcPct val="20000"/>
              </a:spcBef>
              <a:spcAft>
                <a:spcPct val="0"/>
              </a:spcAft>
              <a:buChar char="»"/>
              <a:defRPr sz="2000" kern="1200">
                <a:solidFill>
                  <a:schemeClr val="tx1"/>
                </a:solidFill>
                <a:latin typeface="宋体" panose="02010600030101010101" pitchFamily="2" charset="-122"/>
                <a:ea typeface="宋体" panose="02010600030101010101" pitchFamily="2" charset="-122"/>
                <a:cs typeface="+mn-cs"/>
              </a:defRPr>
            </a:lvl5pPr>
            <a:lvl6pPr marL="2514600" indent="-228600" algn="l" defTabSz="914400" rtl="0" eaLnBrk="1" fontAlgn="base" latinLnBrk="0" hangingPunct="1">
              <a:spcBef>
                <a:spcPct val="20000"/>
              </a:spcBef>
              <a:spcAft>
                <a:spcPct val="0"/>
              </a:spcAft>
              <a:buChar char="»"/>
              <a:defRPr sz="2000" kern="1200">
                <a:solidFill>
                  <a:schemeClr val="tx1"/>
                </a:solidFill>
                <a:latin typeface="+mn-lt"/>
                <a:ea typeface="+mn-ea"/>
                <a:cs typeface="+mn-cs"/>
              </a:defRPr>
            </a:lvl6pPr>
            <a:lvl7pPr marL="2971800" indent="-228600" algn="l" defTabSz="914400" rtl="0" eaLnBrk="1" fontAlgn="base" latinLnBrk="0" hangingPunct="1">
              <a:spcBef>
                <a:spcPct val="20000"/>
              </a:spcBef>
              <a:spcAft>
                <a:spcPct val="0"/>
              </a:spcAft>
              <a:buChar char="»"/>
              <a:defRPr sz="2000" kern="1200">
                <a:solidFill>
                  <a:schemeClr val="tx1"/>
                </a:solidFill>
                <a:latin typeface="+mn-lt"/>
                <a:ea typeface="+mn-ea"/>
                <a:cs typeface="+mn-cs"/>
              </a:defRPr>
            </a:lvl7pPr>
            <a:lvl8pPr marL="3429000" indent="-228600" algn="l" defTabSz="914400" rtl="0" eaLnBrk="1" fontAlgn="base" latinLnBrk="0" hangingPunct="1">
              <a:spcBef>
                <a:spcPct val="20000"/>
              </a:spcBef>
              <a:spcAft>
                <a:spcPct val="0"/>
              </a:spcAft>
              <a:buChar char="»"/>
              <a:defRPr sz="2000" kern="1200">
                <a:solidFill>
                  <a:schemeClr val="tx1"/>
                </a:solidFill>
                <a:latin typeface="+mn-lt"/>
                <a:ea typeface="+mn-ea"/>
                <a:cs typeface="+mn-cs"/>
              </a:defRPr>
            </a:lvl8pPr>
            <a:lvl9pPr marL="3886200" indent="-228600" algn="l" defTabSz="914400" rtl="0" eaLnBrk="1" fontAlgn="base" latinLnBrk="0" hangingPunct="1">
              <a:spcBef>
                <a:spcPct val="20000"/>
              </a:spcBef>
              <a:spcAft>
                <a:spcPct val="0"/>
              </a:spcAft>
              <a:buChar char="»"/>
              <a:defRPr sz="2000" kern="1200">
                <a:solidFill>
                  <a:schemeClr val="tx1"/>
                </a:solidFill>
                <a:latin typeface="+mn-lt"/>
                <a:ea typeface="+mn-ea"/>
                <a:cs typeface="+mn-cs"/>
              </a:defRPr>
            </a:lvl9pPr>
          </a:lstStyle>
          <a:p>
            <a:pPr marL="0" indent="457200" algn="just">
              <a:spcBef>
                <a:spcPct val="0"/>
              </a:spcBef>
              <a:buNone/>
            </a:pPr>
            <a:r>
              <a:rPr lang="zh-CN" altLang="en-US" sz="2800" kern="0" smtClean="0">
                <a:solidFill>
                  <a:srgbClr val="FF0000"/>
                </a:solidFill>
                <a:latin typeface="楷体" panose="02010609060101010101" pitchFamily="49" charset="-122"/>
                <a:ea typeface="楷体" panose="02010609060101010101" pitchFamily="49" charset="-122"/>
                <a:cs typeface="楷体" panose="02010609060101010101" pitchFamily="49" charset="-122"/>
              </a:rPr>
              <a:t>1</a:t>
            </a:r>
            <a:r>
              <a:rPr lang="en-US" altLang="zh-CN" sz="2800" kern="0" smtClean="0">
                <a:solidFill>
                  <a:srgbClr val="FF0000"/>
                </a:solidFill>
                <a:latin typeface="楷体" panose="02010609060101010101" pitchFamily="49" charset="-122"/>
                <a:ea typeface="楷体" panose="02010609060101010101" pitchFamily="49" charset="-122"/>
                <a:cs typeface="楷体" panose="02010609060101010101" pitchFamily="49" charset="-122"/>
              </a:rPr>
              <a:t>.</a:t>
            </a:r>
            <a:r>
              <a:rPr lang="zh-CN" altLang="en-US" sz="2800" kern="0" smtClean="0">
                <a:solidFill>
                  <a:srgbClr val="FF0000"/>
                </a:solidFill>
                <a:latin typeface="楷体" panose="02010609060101010101" pitchFamily="49" charset="-122"/>
                <a:ea typeface="楷体" panose="02010609060101010101" pitchFamily="49" charset="-122"/>
                <a:cs typeface="楷体" panose="02010609060101010101" pitchFamily="49" charset="-122"/>
              </a:rPr>
              <a:t>负数的由来：</a:t>
            </a:r>
            <a:r>
              <a:rPr lang="zh-CN" altLang="en-US" sz="2800" kern="0" smtClean="0">
                <a:latin typeface="楷体" panose="02010609060101010101" pitchFamily="49" charset="-122"/>
                <a:ea typeface="楷体" panose="02010609060101010101" pitchFamily="49" charset="-122"/>
                <a:cs typeface="楷体" panose="02010609060101010101" pitchFamily="49" charset="-122"/>
              </a:rPr>
              <a:t>为了表示相反意义的两个量（如盈利亏损、收入支出</a:t>
            </a:r>
            <a:r>
              <a:rPr lang="en-US" altLang="zh-CN" sz="2800" kern="0" smtClean="0">
                <a:latin typeface="楷体" panose="02010609060101010101" pitchFamily="49" charset="-122"/>
                <a:ea typeface="楷体" panose="02010609060101010101" pitchFamily="49" charset="-122"/>
                <a:cs typeface="楷体" panose="02010609060101010101" pitchFamily="49" charset="-122"/>
              </a:rPr>
              <a:t>……</a:t>
            </a:r>
            <a:r>
              <a:rPr lang="zh-CN" altLang="en-US" sz="2800" kern="0" smtClean="0">
                <a:latin typeface="楷体" panose="02010609060101010101" pitchFamily="49" charset="-122"/>
                <a:ea typeface="楷体" panose="02010609060101010101" pitchFamily="49" charset="-122"/>
                <a:cs typeface="楷体" panose="02010609060101010101" pitchFamily="49" charset="-122"/>
              </a:rPr>
              <a:t>），光有学过的0，1，3.4，2/5</a:t>
            </a:r>
            <a:r>
              <a:rPr lang="en-US" altLang="zh-CN" sz="2800" kern="0" smtClean="0">
                <a:latin typeface="楷体" panose="02010609060101010101" pitchFamily="49" charset="-122"/>
                <a:ea typeface="楷体" panose="02010609060101010101" pitchFamily="49" charset="-122"/>
                <a:cs typeface="楷体" panose="02010609060101010101" pitchFamily="49" charset="-122"/>
                <a:sym typeface="+mn-ea"/>
              </a:rPr>
              <a:t>……</a:t>
            </a:r>
            <a:r>
              <a:rPr lang="zh-CN" altLang="en-US" sz="2800" kern="0" smtClean="0">
                <a:latin typeface="楷体" panose="02010609060101010101" pitchFamily="49" charset="-122"/>
                <a:ea typeface="楷体" panose="02010609060101010101" pitchFamily="49" charset="-122"/>
                <a:cs typeface="楷体" panose="02010609060101010101" pitchFamily="49" charset="-122"/>
              </a:rPr>
              <a:t>是远远不够的。所以出现了负数，以盈利为正、亏损为负；以收入为正、支出为负。</a:t>
            </a:r>
            <a:endParaRPr lang="zh-CN" altLang="en-US" sz="2800" kern="0" smtClean="0">
              <a:latin typeface="楷体" panose="02010609060101010101" pitchFamily="49" charset="-122"/>
              <a:ea typeface="楷体" panose="02010609060101010101" pitchFamily="49" charset="-122"/>
              <a:cs typeface="楷体" panose="02010609060101010101" pitchFamily="49" charset="-122"/>
            </a:endParaRPr>
          </a:p>
          <a:p>
            <a:pPr marL="0" indent="457200" algn="just">
              <a:spcBef>
                <a:spcPct val="0"/>
              </a:spcBef>
              <a:buNone/>
            </a:pPr>
            <a:r>
              <a:rPr lang="zh-CN" altLang="en-US" sz="2800" kern="0" smtClean="0">
                <a:solidFill>
                  <a:srgbClr val="FF0000"/>
                </a:solidFill>
                <a:latin typeface="楷体" panose="02010609060101010101" pitchFamily="49" charset="-122"/>
                <a:ea typeface="楷体" panose="02010609060101010101" pitchFamily="49" charset="-122"/>
                <a:cs typeface="楷体" panose="02010609060101010101" pitchFamily="49" charset="-122"/>
              </a:rPr>
              <a:t>2.负数的写法：</a:t>
            </a:r>
            <a:r>
              <a:rPr lang="zh-CN" altLang="en-US" sz="2800" kern="0" smtClean="0">
                <a:latin typeface="楷体" panose="02010609060101010101" pitchFamily="49" charset="-122"/>
                <a:ea typeface="楷体" panose="02010609060101010101" pitchFamily="49" charset="-122"/>
                <a:cs typeface="楷体" panose="02010609060101010101" pitchFamily="49" charset="-122"/>
              </a:rPr>
              <a:t>数字前面加负号“－”号，不可以省略。例如：-2，-5.33，-45，-2/5 。</a:t>
            </a:r>
            <a:endParaRPr lang="zh-CN" altLang="en-US" sz="2800" kern="0" smtClean="0">
              <a:latin typeface="楷体" panose="02010609060101010101" pitchFamily="49" charset="-122"/>
              <a:ea typeface="楷体" panose="02010609060101010101" pitchFamily="49" charset="-122"/>
              <a:cs typeface="楷体" panose="02010609060101010101" pitchFamily="49" charset="-122"/>
            </a:endParaRPr>
          </a:p>
          <a:p>
            <a:pPr marL="0" indent="457200" algn="just">
              <a:spcBef>
                <a:spcPct val="0"/>
              </a:spcBef>
              <a:buNone/>
            </a:pPr>
            <a:r>
              <a:rPr lang="zh-CN" altLang="en-US" sz="2800" kern="0" smtClean="0">
                <a:solidFill>
                  <a:srgbClr val="FF0000"/>
                </a:solidFill>
                <a:latin typeface="楷体" panose="02010609060101010101" pitchFamily="49" charset="-122"/>
                <a:ea typeface="楷体" panose="02010609060101010101" pitchFamily="49" charset="-122"/>
                <a:cs typeface="楷体" panose="02010609060101010101" pitchFamily="49" charset="-122"/>
              </a:rPr>
              <a:t>4.正数有无数个</a:t>
            </a:r>
            <a:r>
              <a:rPr lang="zh-CN" altLang="en-US" sz="2800" kern="0" smtClean="0">
                <a:latin typeface="楷体" panose="02010609060101010101" pitchFamily="49" charset="-122"/>
                <a:ea typeface="楷体" panose="02010609060101010101" pitchFamily="49" charset="-122"/>
                <a:cs typeface="楷体" panose="02010609060101010101" pitchFamily="49" charset="-122"/>
              </a:rPr>
              <a:t>，其中有（正整数，正分数和正小数）</a:t>
            </a:r>
            <a:r>
              <a:rPr lang="zh-CN" altLang="en-US" sz="2800">
                <a:latin typeface="楷体" panose="02010609060101010101" pitchFamily="49" charset="-122"/>
                <a:ea typeface="楷体" panose="02010609060101010101" pitchFamily="49" charset="-122"/>
                <a:cs typeface="楷体" panose="02010609060101010101" pitchFamily="49" charset="-122"/>
              </a:rPr>
              <a:t>正数的写法：数字前面可以加正号“+”号，也可以省略不写。例如：+2，5.33，+45，</a:t>
            </a:r>
            <a:r>
              <a:rPr lang="zh-CN" altLang="en-US" sz="2800" smtClean="0">
                <a:latin typeface="楷体" panose="02010609060101010101" pitchFamily="49" charset="-122"/>
                <a:ea typeface="楷体" panose="02010609060101010101" pitchFamily="49" charset="-122"/>
                <a:cs typeface="楷体" panose="02010609060101010101" pitchFamily="49" charset="-122"/>
              </a:rPr>
              <a:t>2/5。</a:t>
            </a:r>
            <a:endParaRPr lang="zh-CN" altLang="en-US" sz="2800">
              <a:latin typeface="楷体" panose="02010609060101010101" pitchFamily="49" charset="-122"/>
              <a:ea typeface="楷体" panose="02010609060101010101" pitchFamily="49" charset="-122"/>
              <a:cs typeface="楷体" panose="02010609060101010101" pitchFamily="49" charset="-122"/>
            </a:endParaRPr>
          </a:p>
          <a:p>
            <a:pPr marL="0" indent="457200" algn="just">
              <a:spcBef>
                <a:spcPct val="0"/>
              </a:spcBef>
              <a:buNone/>
            </a:pPr>
            <a:r>
              <a:rPr lang="en-US" altLang="zh-CN" sz="2800" smtClean="0">
                <a:latin typeface="楷体" panose="02010609060101010101" pitchFamily="49" charset="-122"/>
                <a:ea typeface="楷体" panose="02010609060101010101" pitchFamily="49" charset="-122"/>
                <a:cs typeface="楷体" panose="02010609060101010101" pitchFamily="49" charset="-122"/>
              </a:rPr>
              <a:t>5.</a:t>
            </a:r>
            <a:r>
              <a:rPr lang="zh-CN" altLang="en-US" sz="2800" smtClean="0">
                <a:latin typeface="楷体" panose="02010609060101010101" pitchFamily="49" charset="-122"/>
                <a:ea typeface="楷体" panose="02010609060101010101" pitchFamily="49" charset="-122"/>
                <a:cs typeface="楷体" panose="02010609060101010101" pitchFamily="49" charset="-122"/>
              </a:rPr>
              <a:t>0既</a:t>
            </a:r>
            <a:r>
              <a:rPr lang="zh-CN" altLang="en-US" sz="2800">
                <a:latin typeface="楷体" panose="02010609060101010101" pitchFamily="49" charset="-122"/>
                <a:ea typeface="楷体" panose="02010609060101010101" pitchFamily="49" charset="-122"/>
                <a:cs typeface="楷体" panose="02010609060101010101" pitchFamily="49" charset="-122"/>
              </a:rPr>
              <a:t>不是正数，也不是负数，它是正、负数的分</a:t>
            </a:r>
            <a:r>
              <a:rPr lang="zh-CN" altLang="en-US" sz="2800" smtClean="0">
                <a:latin typeface="楷体" panose="02010609060101010101" pitchFamily="49" charset="-122"/>
                <a:ea typeface="楷体" panose="02010609060101010101" pitchFamily="49" charset="-122"/>
                <a:cs typeface="楷体" panose="02010609060101010101" pitchFamily="49" charset="-122"/>
              </a:rPr>
              <a:t>界限。</a:t>
            </a:r>
            <a:endParaRPr lang="zh-CN" altLang="en-US" sz="2800">
              <a:latin typeface="楷体" panose="02010609060101010101" pitchFamily="49" charset="-122"/>
              <a:ea typeface="楷体" panose="02010609060101010101" pitchFamily="49" charset="-122"/>
              <a:cs typeface="楷体" panose="02010609060101010101" pitchFamily="49" charset="-122"/>
            </a:endParaRPr>
          </a:p>
          <a:p>
            <a:pPr marL="0" indent="457200" algn="just">
              <a:spcBef>
                <a:spcPct val="0"/>
              </a:spcBef>
              <a:buNone/>
            </a:pPr>
            <a:r>
              <a:rPr lang="en-US" altLang="zh-CN" sz="2800" smtClean="0">
                <a:latin typeface="楷体" panose="02010609060101010101" pitchFamily="49" charset="-122"/>
                <a:ea typeface="楷体" panose="02010609060101010101" pitchFamily="49" charset="-122"/>
                <a:cs typeface="楷体" panose="02010609060101010101" pitchFamily="49" charset="-122"/>
              </a:rPr>
              <a:t>6.</a:t>
            </a:r>
            <a:r>
              <a:rPr lang="zh-CN" altLang="en-US" sz="2800" smtClean="0">
                <a:latin typeface="楷体" panose="02010609060101010101" pitchFamily="49" charset="-122"/>
                <a:ea typeface="楷体" panose="02010609060101010101" pitchFamily="49" charset="-122"/>
                <a:cs typeface="楷体" panose="02010609060101010101" pitchFamily="49" charset="-122"/>
              </a:rPr>
              <a:t>负数</a:t>
            </a:r>
            <a:r>
              <a:rPr lang="zh-CN" altLang="en-US" sz="2800">
                <a:latin typeface="楷体" panose="02010609060101010101" pitchFamily="49" charset="-122"/>
                <a:ea typeface="楷体" panose="02010609060101010101" pitchFamily="49" charset="-122"/>
                <a:cs typeface="楷体" panose="02010609060101010101" pitchFamily="49" charset="-122"/>
              </a:rPr>
              <a:t>都小于0，正数都大于0，负数都比正数小，正数都比负数</a:t>
            </a:r>
            <a:r>
              <a:rPr lang="zh-CN" altLang="en-US" sz="2800" smtClean="0">
                <a:latin typeface="楷体" panose="02010609060101010101" pitchFamily="49" charset="-122"/>
                <a:ea typeface="楷体" panose="02010609060101010101" pitchFamily="49" charset="-122"/>
                <a:cs typeface="楷体" panose="02010609060101010101" pitchFamily="49" charset="-122"/>
              </a:rPr>
              <a:t>大。</a:t>
            </a:r>
            <a:endParaRPr lang="zh-CN" altLang="en-US" sz="2800" smtClean="0">
              <a:latin typeface="楷体" panose="02010609060101010101" pitchFamily="49" charset="-122"/>
              <a:ea typeface="楷体" panose="02010609060101010101" pitchFamily="49" charset="-122"/>
              <a:cs typeface="楷体" panose="02010609060101010101" pitchFamily="49"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1"/>
          <p:cNvSpPr>
            <a:spLocks noGrp="1"/>
          </p:cNvSpPr>
          <p:nvPr>
            <p:custDataLst>
              <p:tags r:id="rId2"/>
            </p:custDataLst>
          </p:nvPr>
        </p:nvSpPr>
        <p:spPr>
          <a:xfrm>
            <a:off x="669882" y="1016639"/>
            <a:ext cx="10852237" cy="441964"/>
          </a:xfrm>
          <a:prstGeom prst="rect">
            <a:avLst/>
          </a:prstGeom>
        </p:spPr>
        <p:txBody>
          <a:bodyPr vert="horz" lIns="101600" tIns="38100" rIns="76200" bIns="38100" rtlCol="0" anchor="t" anchorCtr="0">
            <a:noAutofit/>
          </a:bodyPr>
          <a:lstStyle>
            <a:defPPr>
              <a:defRPr lang="zh-CN"/>
            </a:defPPr>
            <a:lvl1pPr marL="0" marR="0" algn="l" defTabSz="914400" rtl="0" eaLnBrk="1" fontAlgn="auto" latinLnBrk="0" hangingPunct="1">
              <a:lnSpc>
                <a:spcPct val="100000"/>
              </a:lnSpc>
              <a:spcBef>
                <a:spcPct val="0"/>
              </a:spcBef>
              <a:buNone/>
              <a:defRPr kumimoji="0" lang="zh-CN" altLang="en-US" sz="2400" b="1" i="0" u="none" strike="noStrike" kern="1200" cap="none" spc="200" normalizeH="0" baseline="0" noProof="1">
                <a:solidFill>
                  <a:schemeClr val="tx1"/>
                </a:solidFill>
                <a:uFillTx/>
                <a:latin typeface="微软雅黑" panose="020b0503020204020204" charset="-122"/>
                <a:ea typeface="微软雅黑" panose="020b0503020204020204" charset="-122"/>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chemeClr val="accent1"/>
                </a:solidFill>
                <a:effectLst>
                  <a:outerShdw blurRad="38100" dist="25400" dir="5400000" algn="ctr" rotWithShape="0">
                    <a:srgbClr val="6E747A">
                      <a:alpha val="43000"/>
                    </a:srgbClr>
                  </a:outerShdw>
                </a:effectLst>
                <a:latin typeface="楷体" panose="02010609060101010101" pitchFamily="49" charset="-122"/>
                <a:ea typeface="楷体" panose="02010609060101010101" pitchFamily="49" charset="-122"/>
                <a:cs typeface="楷体" panose="02010609060101010101" pitchFamily="49" charset="-122"/>
              </a:rPr>
              <a:t>正负数的读写法</a:t>
            </a:r>
            <a:r>
              <a:rPr lang="en-US" altLang="zh-CN" sz="3600">
                <a:solidFill>
                  <a:schemeClr val="accent1"/>
                </a:solidFill>
                <a:effectLst>
                  <a:outerShdw blurRad="38100" dist="25400" dir="5400000" algn="ctr" rotWithShape="0">
                    <a:srgbClr val="6E747A">
                      <a:alpha val="43000"/>
                    </a:srgbClr>
                  </a:outerShdw>
                </a:effectLst>
                <a:latin typeface="楷体" panose="02010609060101010101" pitchFamily="49" charset="-122"/>
                <a:ea typeface="楷体" panose="02010609060101010101" pitchFamily="49" charset="-122"/>
                <a:cs typeface="楷体" panose="02010609060101010101" pitchFamily="49" charset="-122"/>
              </a:rPr>
              <a:t>:(</a:t>
            </a:r>
            <a:r>
              <a:rPr lang="zh-CN" altLang="en-US" sz="3600">
                <a:solidFill>
                  <a:schemeClr val="accent1"/>
                </a:solidFill>
                <a:effectLst>
                  <a:outerShdw blurRad="38100" dist="25400" dir="5400000" algn="ctr" rotWithShape="0">
                    <a:srgbClr val="6E747A">
                      <a:alpha val="43000"/>
                    </a:srgbClr>
                  </a:outerShdw>
                </a:effectLst>
                <a:latin typeface="楷体" panose="02010609060101010101" pitchFamily="49" charset="-122"/>
                <a:ea typeface="楷体" panose="02010609060101010101" pitchFamily="49" charset="-122"/>
                <a:cs typeface="楷体" panose="02010609060101010101" pitchFamily="49" charset="-122"/>
              </a:rPr>
              <a:t>从左往右依次读或写</a:t>
            </a:r>
            <a:r>
              <a:rPr lang="en-US" altLang="zh-CN" sz="3600">
                <a:solidFill>
                  <a:schemeClr val="accent1"/>
                </a:solidFill>
                <a:effectLst>
                  <a:outerShdw blurRad="38100" dist="25400" dir="5400000" algn="ctr" rotWithShape="0">
                    <a:srgbClr val="6E747A">
                      <a:alpha val="43000"/>
                    </a:srgbClr>
                  </a:outerShdw>
                </a:effectLst>
                <a:latin typeface="楷体" panose="02010609060101010101" pitchFamily="49" charset="-122"/>
                <a:ea typeface="楷体" panose="02010609060101010101" pitchFamily="49" charset="-122"/>
                <a:cs typeface="楷体" panose="02010609060101010101" pitchFamily="49" charset="-122"/>
              </a:rPr>
              <a:t>)</a:t>
            </a:r>
            <a:endParaRPr lang="en-US" altLang="zh-CN" sz="3600">
              <a:solidFill>
                <a:schemeClr val="accent1"/>
              </a:solidFill>
              <a:effectLst>
                <a:outerShdw blurRad="38100" dist="25400" dir="5400000" algn="ctr" rotWithShape="0">
                  <a:srgbClr val="6E747A">
                    <a:alpha val="43000"/>
                  </a:srgbClr>
                </a:outerShdw>
              </a:effectLst>
              <a:latin typeface="楷体" panose="02010609060101010101" pitchFamily="49" charset="-122"/>
              <a:ea typeface="楷体" panose="02010609060101010101" pitchFamily="49" charset="-122"/>
              <a:cs typeface="楷体" panose="02010609060101010101" pitchFamily="49" charset="-122"/>
            </a:endParaRPr>
          </a:p>
        </p:txBody>
      </p:sp>
      <p:graphicFrame>
        <p:nvGraphicFramePr>
          <p:cNvPr id="5" name="表格 4"/>
          <p:cNvGraphicFramePr>
            <a:graphicFrameLocks noGrp="1"/>
          </p:cNvGraphicFramePr>
          <p:nvPr>
            <p:custDataLst>
              <p:tags r:id="rId3"/>
            </p:custDataLst>
          </p:nvPr>
        </p:nvGraphicFramePr>
        <p:xfrm>
          <a:off x="838200" y="1825625"/>
          <a:ext cx="10555605" cy="3762375"/>
        </p:xfrm>
        <a:graphic>
          <a:graphicData uri="http://schemas.openxmlformats.org/drawingml/2006/table">
            <a:tbl>
              <a:tblPr firstRow="1" bandRow="1">
                <a:tableStyleId>{5C22544A-7EE6-4342-B048-85BDC9FD1C3A}</a:tableStyleId>
              </a:tblPr>
              <a:tblGrid>
                <a:gridCol w="3125470"/>
                <a:gridCol w="3911600"/>
                <a:gridCol w="3518535"/>
              </a:tblGrid>
              <a:tr h="1254125">
                <a:tc>
                  <a:txBody>
                    <a:bodyPr vert="horz" wrap="square"/>
                    <a:lstStyle/>
                    <a:p>
                      <a:pPr>
                        <a:buNone/>
                      </a:pPr>
                      <a:endParaRPr lang="zh-CN" altLang="en-US">
                        <a:solidFill>
                          <a:srgbClr val="FFFFFF"/>
                        </a:solidFill>
                        <a:latin typeface="楷体" panose="02010609060101010101" pitchFamily="49" charset="-122"/>
                        <a:ea typeface="楷体" panose="02010609060101010101" pitchFamily="49" charset="-122"/>
                        <a:cs typeface="楷体" panose="02010609060101010101" pitchFamily="49" charset="-122"/>
                      </a:endParaRPr>
                    </a:p>
                  </a:txBody>
                  <a:tcPr>
                    <a:lnL>
                      <a:noFill/>
                    </a:lnL>
                    <a:lnR w="19050">
                      <a:solidFill>
                        <a:srgbClr val="FFFFFF"/>
                      </a:solidFill>
                      <a:prstDash val="solid"/>
                    </a:lnR>
                    <a:lnT>
                      <a:noFill/>
                    </a:lnT>
                    <a:lnB>
                      <a:noFill/>
                    </a:lnB>
                    <a:solidFill>
                      <a:schemeClr val="tx2">
                        <a:lumMod val="75000"/>
                      </a:schemeClr>
                    </a:solidFill>
                  </a:tcPr>
                </a:tc>
                <a:tc>
                  <a:txBody>
                    <a:bodyPr vert="horz" wrap="square"/>
                    <a:lstStyle/>
                    <a:p>
                      <a:pPr algn="ctr">
                        <a:lnSpc>
                          <a:spcPct val="260000"/>
                        </a:lnSpc>
                        <a:buNone/>
                      </a:pPr>
                      <a:r>
                        <a:rPr lang="zh-CN" altLang="en-US" sz="2400">
                          <a:solidFill>
                            <a:srgbClr val="FFFFFF"/>
                          </a:solidFill>
                          <a:latin typeface="楷体" panose="02010609060101010101" pitchFamily="49" charset="-122"/>
                          <a:ea typeface="楷体" panose="02010609060101010101" pitchFamily="49" charset="-122"/>
                          <a:cs typeface="楷体" panose="02010609060101010101" pitchFamily="49" charset="-122"/>
                        </a:rPr>
                        <a:t>读法</a:t>
                      </a:r>
                      <a:endParaRPr lang="zh-CN" altLang="en-US" sz="2400">
                        <a:solidFill>
                          <a:srgbClr val="FFFFFF"/>
                        </a:solidFill>
                        <a:latin typeface="楷体" panose="02010609060101010101" pitchFamily="49" charset="-122"/>
                        <a:ea typeface="楷体" panose="02010609060101010101" pitchFamily="49" charset="-122"/>
                        <a:cs typeface="楷体" panose="02010609060101010101" pitchFamily="49" charset="-122"/>
                      </a:endParaRPr>
                    </a:p>
                  </a:txBody>
                  <a:tcPr>
                    <a:lnL w="19050">
                      <a:solidFill>
                        <a:srgbClr val="FFFFFF"/>
                      </a:solidFill>
                      <a:prstDash val="solid"/>
                    </a:lnL>
                    <a:lnR w="19050">
                      <a:solidFill>
                        <a:srgbClr val="FFFFFF"/>
                      </a:solidFill>
                      <a:prstDash val="solid"/>
                    </a:lnR>
                    <a:lnT>
                      <a:noFill/>
                    </a:lnT>
                    <a:lnB>
                      <a:noFill/>
                    </a:lnB>
                    <a:solidFill>
                      <a:srgbClr val="4E79DA"/>
                    </a:solidFill>
                  </a:tcPr>
                </a:tc>
                <a:tc>
                  <a:txBody>
                    <a:bodyPr vert="horz" wrap="square"/>
                    <a:lstStyle/>
                    <a:p>
                      <a:pPr algn="ctr">
                        <a:lnSpc>
                          <a:spcPct val="290000"/>
                        </a:lnSpc>
                        <a:buNone/>
                      </a:pPr>
                      <a:r>
                        <a:rPr lang="zh-CN" altLang="en-US" sz="2400">
                          <a:solidFill>
                            <a:srgbClr val="FFFFFF"/>
                          </a:solidFill>
                          <a:latin typeface="楷体" panose="02010609060101010101" pitchFamily="49" charset="-122"/>
                          <a:ea typeface="楷体" panose="02010609060101010101" pitchFamily="49" charset="-122"/>
                          <a:cs typeface="楷体" panose="02010609060101010101" pitchFamily="49" charset="-122"/>
                        </a:rPr>
                        <a:t>写法</a:t>
                      </a:r>
                      <a:endParaRPr lang="zh-CN" altLang="en-US" sz="2400">
                        <a:solidFill>
                          <a:srgbClr val="FFFFFF"/>
                        </a:solidFill>
                        <a:latin typeface="楷体" panose="02010609060101010101" pitchFamily="49" charset="-122"/>
                        <a:ea typeface="楷体" panose="02010609060101010101" pitchFamily="49" charset="-122"/>
                        <a:cs typeface="楷体" panose="02010609060101010101" pitchFamily="49" charset="-122"/>
                      </a:endParaRPr>
                    </a:p>
                  </a:txBody>
                  <a:tcPr>
                    <a:lnL w="19050">
                      <a:solidFill>
                        <a:srgbClr val="FFFFFF"/>
                      </a:solidFill>
                      <a:prstDash val="solid"/>
                    </a:lnL>
                    <a:lnR>
                      <a:noFill/>
                    </a:lnR>
                    <a:lnT>
                      <a:noFill/>
                    </a:lnT>
                    <a:lnB>
                      <a:noFill/>
                    </a:lnB>
                    <a:solidFill>
                      <a:srgbClr val="4E79DA"/>
                    </a:solidFill>
                  </a:tcPr>
                </a:tc>
              </a:tr>
              <a:tr h="1254125">
                <a:tc>
                  <a:txBody>
                    <a:bodyPr vert="horz" wrap="square"/>
                    <a:lstStyle/>
                    <a:p>
                      <a:pPr algn="ctr">
                        <a:lnSpc>
                          <a:spcPct val="290000"/>
                        </a:lnSpc>
                        <a:buNone/>
                      </a:pPr>
                      <a:r>
                        <a:rPr lang="zh-CN" altLang="en-US" sz="2400">
                          <a:solidFill>
                            <a:srgbClr val="404040"/>
                          </a:solidFill>
                          <a:latin typeface="楷体" panose="02010609060101010101" pitchFamily="49" charset="-122"/>
                          <a:ea typeface="楷体" panose="02010609060101010101" pitchFamily="49" charset="-122"/>
                          <a:cs typeface="楷体" panose="02010609060101010101" pitchFamily="49" charset="-122"/>
                        </a:rPr>
                        <a:t>正数</a:t>
                      </a:r>
                      <a:endParaRPr lang="zh-CN" altLang="en-US" sz="2400">
                        <a:solidFill>
                          <a:srgbClr val="404040"/>
                        </a:solidFill>
                        <a:latin typeface="楷体" panose="02010609060101010101" pitchFamily="49" charset="-122"/>
                        <a:ea typeface="楷体" panose="02010609060101010101" pitchFamily="49" charset="-122"/>
                        <a:cs typeface="楷体" panose="02010609060101010101" pitchFamily="49" charset="-122"/>
                      </a:endParaRPr>
                    </a:p>
                  </a:txBody>
                  <a:tcPr>
                    <a:lnL>
                      <a:noFill/>
                    </a:lnL>
                    <a:lnR w="19050">
                      <a:solidFill>
                        <a:srgbClr val="FFFFFF"/>
                      </a:solidFill>
                      <a:prstDash val="solid"/>
                    </a:lnR>
                    <a:lnT>
                      <a:noFill/>
                    </a:lnT>
                    <a:lnB>
                      <a:noFill/>
                    </a:lnB>
                    <a:solidFill>
                      <a:srgbClr val="FFFFFF"/>
                    </a:solidFill>
                  </a:tcPr>
                </a:tc>
                <a:tc>
                  <a:txBody>
                    <a:bodyPr vert="horz" wrap="square"/>
                    <a:lstStyle/>
                    <a:p>
                      <a:pPr>
                        <a:buNone/>
                      </a:pPr>
                      <a:r>
                        <a:rPr lang="zh-CN" altLang="en-US" sz="2400">
                          <a:solidFill>
                            <a:srgbClr val="404040"/>
                          </a:solidFill>
                          <a:latin typeface="楷体" panose="02010609060101010101" pitchFamily="49" charset="-122"/>
                          <a:ea typeface="楷体" panose="02010609060101010101" pitchFamily="49" charset="-122"/>
                          <a:cs typeface="楷体" panose="02010609060101010101" pitchFamily="49" charset="-122"/>
                        </a:rPr>
                        <a:t>先读正</a:t>
                      </a:r>
                      <a:r>
                        <a:rPr lang="en-US" altLang="zh-CN" sz="2400">
                          <a:solidFill>
                            <a:srgbClr val="404040"/>
                          </a:solidFill>
                          <a:latin typeface="楷体" panose="02010609060101010101" pitchFamily="49" charset="-122"/>
                          <a:ea typeface="楷体" panose="02010609060101010101" pitchFamily="49" charset="-122"/>
                          <a:cs typeface="楷体" panose="02010609060101010101" pitchFamily="49" charset="-122"/>
                        </a:rPr>
                        <a:t>,</a:t>
                      </a:r>
                      <a:r>
                        <a:rPr lang="zh-CN" altLang="en-US" sz="2400">
                          <a:solidFill>
                            <a:srgbClr val="404040"/>
                          </a:solidFill>
                          <a:latin typeface="楷体" panose="02010609060101010101" pitchFamily="49" charset="-122"/>
                          <a:ea typeface="楷体" panose="02010609060101010101" pitchFamily="49" charset="-122"/>
                          <a:cs typeface="楷体" panose="02010609060101010101" pitchFamily="49" charset="-122"/>
                        </a:rPr>
                        <a:t>再读数</a:t>
                      </a:r>
                      <a:r>
                        <a:rPr lang="en-US" altLang="zh-CN" sz="2400">
                          <a:solidFill>
                            <a:srgbClr val="404040"/>
                          </a:solidFill>
                          <a:latin typeface="楷体" panose="02010609060101010101" pitchFamily="49" charset="-122"/>
                          <a:ea typeface="楷体" panose="02010609060101010101" pitchFamily="49" charset="-122"/>
                          <a:cs typeface="楷体" panose="02010609060101010101" pitchFamily="49" charset="-122"/>
                        </a:rPr>
                        <a:t>.</a:t>
                      </a:r>
                      <a:r>
                        <a:rPr lang="zh-CN" altLang="en-US" sz="2400">
                          <a:solidFill>
                            <a:srgbClr val="404040"/>
                          </a:solidFill>
                          <a:latin typeface="楷体" panose="02010609060101010101" pitchFamily="49" charset="-122"/>
                          <a:ea typeface="楷体" panose="02010609060101010101" pitchFamily="49" charset="-122"/>
                          <a:cs typeface="楷体" panose="02010609060101010101" pitchFamily="49" charset="-122"/>
                        </a:rPr>
                        <a:t>如</a:t>
                      </a:r>
                      <a:r>
                        <a:rPr lang="en-US" altLang="zh-CN" sz="2400">
                          <a:solidFill>
                            <a:srgbClr val="404040"/>
                          </a:solidFill>
                          <a:latin typeface="楷体" panose="02010609060101010101" pitchFamily="49" charset="-122"/>
                          <a:ea typeface="楷体" panose="02010609060101010101" pitchFamily="49" charset="-122"/>
                          <a:cs typeface="楷体" panose="02010609060101010101" pitchFamily="49" charset="-122"/>
                        </a:rPr>
                        <a:t>+49</a:t>
                      </a:r>
                      <a:r>
                        <a:rPr lang="zh-CN" altLang="en-US" sz="2400">
                          <a:solidFill>
                            <a:srgbClr val="404040"/>
                          </a:solidFill>
                          <a:latin typeface="楷体" panose="02010609060101010101" pitchFamily="49" charset="-122"/>
                          <a:ea typeface="楷体" panose="02010609060101010101" pitchFamily="49" charset="-122"/>
                          <a:cs typeface="楷体" panose="02010609060101010101" pitchFamily="49" charset="-122"/>
                        </a:rPr>
                        <a:t>读作正四十九</a:t>
                      </a:r>
                      <a:endParaRPr lang="en-US" altLang="zh-CN" sz="2400">
                        <a:solidFill>
                          <a:srgbClr val="404040"/>
                        </a:solidFill>
                        <a:latin typeface="楷体" panose="02010609060101010101" pitchFamily="49" charset="-122"/>
                        <a:ea typeface="楷体" panose="02010609060101010101" pitchFamily="49" charset="-122"/>
                        <a:cs typeface="楷体" panose="02010609060101010101" pitchFamily="49" charset="-122"/>
                      </a:endParaRPr>
                    </a:p>
                    <a:p>
                      <a:pPr>
                        <a:buNone/>
                      </a:pPr>
                      <a:r>
                        <a:rPr lang="zh-CN" altLang="en-US" sz="2400">
                          <a:solidFill>
                            <a:srgbClr val="404040"/>
                          </a:solidFill>
                          <a:latin typeface="楷体" panose="02010609060101010101" pitchFamily="49" charset="-122"/>
                          <a:ea typeface="楷体" panose="02010609060101010101" pitchFamily="49" charset="-122"/>
                          <a:cs typeface="楷体" panose="02010609060101010101" pitchFamily="49" charset="-122"/>
                        </a:rPr>
                        <a:t>若前面</a:t>
                      </a:r>
                      <a:r>
                        <a:rPr lang="en-US" altLang="zh-CN" sz="2400">
                          <a:solidFill>
                            <a:srgbClr val="404040"/>
                          </a:solidFill>
                          <a:latin typeface="楷体" panose="02010609060101010101" pitchFamily="49" charset="-122"/>
                          <a:ea typeface="楷体" panose="02010609060101010101" pitchFamily="49" charset="-122"/>
                          <a:cs typeface="楷体" panose="02010609060101010101" pitchFamily="49" charset="-122"/>
                        </a:rPr>
                        <a:t>+</a:t>
                      </a:r>
                      <a:r>
                        <a:rPr lang="zh-CN" altLang="en-US" sz="2400">
                          <a:solidFill>
                            <a:srgbClr val="404040"/>
                          </a:solidFill>
                          <a:latin typeface="楷体" panose="02010609060101010101" pitchFamily="49" charset="-122"/>
                          <a:ea typeface="楷体" panose="02010609060101010101" pitchFamily="49" charset="-122"/>
                          <a:cs typeface="楷体" panose="02010609060101010101" pitchFamily="49" charset="-122"/>
                        </a:rPr>
                        <a:t>号省略</a:t>
                      </a:r>
                      <a:r>
                        <a:rPr lang="en-US" altLang="zh-CN" sz="2400">
                          <a:solidFill>
                            <a:srgbClr val="404040"/>
                          </a:solidFill>
                          <a:latin typeface="楷体" panose="02010609060101010101" pitchFamily="49" charset="-122"/>
                          <a:ea typeface="楷体" panose="02010609060101010101" pitchFamily="49" charset="-122"/>
                          <a:cs typeface="楷体" panose="02010609060101010101" pitchFamily="49" charset="-122"/>
                        </a:rPr>
                        <a:t>,</a:t>
                      </a:r>
                      <a:r>
                        <a:rPr lang="zh-CN" altLang="en-US" sz="2400">
                          <a:solidFill>
                            <a:srgbClr val="404040"/>
                          </a:solidFill>
                          <a:latin typeface="楷体" panose="02010609060101010101" pitchFamily="49" charset="-122"/>
                          <a:ea typeface="楷体" panose="02010609060101010101" pitchFamily="49" charset="-122"/>
                          <a:cs typeface="楷体" panose="02010609060101010101" pitchFamily="49" charset="-122"/>
                        </a:rPr>
                        <a:t>则只读数字即可</a:t>
                      </a:r>
                      <a:r>
                        <a:rPr lang="en-US" altLang="zh-CN" sz="2400">
                          <a:solidFill>
                            <a:srgbClr val="404040"/>
                          </a:solidFill>
                          <a:latin typeface="楷体" panose="02010609060101010101" pitchFamily="49" charset="-122"/>
                          <a:ea typeface="楷体" panose="02010609060101010101" pitchFamily="49" charset="-122"/>
                          <a:cs typeface="楷体" panose="02010609060101010101" pitchFamily="49" charset="-122"/>
                        </a:rPr>
                        <a:t>.</a:t>
                      </a:r>
                      <a:r>
                        <a:rPr lang="zh-CN" altLang="en-US" sz="2400">
                          <a:solidFill>
                            <a:srgbClr val="404040"/>
                          </a:solidFill>
                          <a:latin typeface="楷体" panose="02010609060101010101" pitchFamily="49" charset="-122"/>
                          <a:ea typeface="楷体" panose="02010609060101010101" pitchFamily="49" charset="-122"/>
                          <a:cs typeface="楷体" panose="02010609060101010101" pitchFamily="49" charset="-122"/>
                        </a:rPr>
                        <a:t>如</a:t>
                      </a:r>
                      <a:r>
                        <a:rPr lang="en-US" altLang="zh-CN" sz="2400">
                          <a:solidFill>
                            <a:srgbClr val="404040"/>
                          </a:solidFill>
                          <a:latin typeface="楷体" panose="02010609060101010101" pitchFamily="49" charset="-122"/>
                          <a:ea typeface="楷体" panose="02010609060101010101" pitchFamily="49" charset="-122"/>
                          <a:cs typeface="楷体" panose="02010609060101010101" pitchFamily="49" charset="-122"/>
                        </a:rPr>
                        <a:t>52</a:t>
                      </a:r>
                      <a:r>
                        <a:rPr lang="zh-CN" altLang="en-US" sz="2400">
                          <a:solidFill>
                            <a:srgbClr val="404040"/>
                          </a:solidFill>
                          <a:latin typeface="楷体" panose="02010609060101010101" pitchFamily="49" charset="-122"/>
                          <a:ea typeface="楷体" panose="02010609060101010101" pitchFamily="49" charset="-122"/>
                          <a:cs typeface="楷体" panose="02010609060101010101" pitchFamily="49" charset="-122"/>
                        </a:rPr>
                        <a:t>读作五十二</a:t>
                      </a:r>
                      <a:endParaRPr lang="zh-CN" altLang="en-US" sz="2400">
                        <a:solidFill>
                          <a:srgbClr val="404040"/>
                        </a:solidFill>
                        <a:latin typeface="楷体" panose="02010609060101010101" pitchFamily="49" charset="-122"/>
                        <a:ea typeface="楷体" panose="02010609060101010101" pitchFamily="49" charset="-122"/>
                        <a:cs typeface="楷体" panose="02010609060101010101" pitchFamily="49" charset="-122"/>
                      </a:endParaRPr>
                    </a:p>
                  </a:txBody>
                  <a:tcPr>
                    <a:lnL w="19050">
                      <a:solidFill>
                        <a:srgbClr val="FFFFFF"/>
                      </a:solidFill>
                      <a:prstDash val="solid"/>
                    </a:lnL>
                    <a:lnR w="19050">
                      <a:solidFill>
                        <a:srgbClr val="FFFFFF"/>
                      </a:solidFill>
                      <a:prstDash val="solid"/>
                    </a:lnR>
                    <a:lnT>
                      <a:noFill/>
                    </a:lnT>
                    <a:lnB>
                      <a:noFill/>
                    </a:lnB>
                    <a:solidFill>
                      <a:srgbClr val="FFFFFF"/>
                    </a:solidFill>
                  </a:tcPr>
                </a:tc>
                <a:tc>
                  <a:txBody>
                    <a:bodyPr vert="horz" wrap="square"/>
                    <a:lstStyle/>
                    <a:p>
                      <a:pPr>
                        <a:buNone/>
                      </a:pPr>
                      <a:r>
                        <a:rPr lang="zh-CN" altLang="en-US" sz="2400">
                          <a:solidFill>
                            <a:srgbClr val="404040"/>
                          </a:solidFill>
                          <a:latin typeface="楷体" panose="02010609060101010101" pitchFamily="49" charset="-122"/>
                          <a:ea typeface="楷体" panose="02010609060101010101" pitchFamily="49" charset="-122"/>
                          <a:cs typeface="楷体" panose="02010609060101010101" pitchFamily="49" charset="-122"/>
                        </a:rPr>
                        <a:t>先写</a:t>
                      </a:r>
                      <a:r>
                        <a:rPr lang="en-US" altLang="zh-CN" sz="2400">
                          <a:solidFill>
                            <a:srgbClr val="404040"/>
                          </a:solidFill>
                          <a:latin typeface="楷体" panose="02010609060101010101" pitchFamily="49" charset="-122"/>
                          <a:ea typeface="楷体" panose="02010609060101010101" pitchFamily="49" charset="-122"/>
                          <a:cs typeface="楷体" panose="02010609060101010101" pitchFamily="49" charset="-122"/>
                        </a:rPr>
                        <a:t>+,</a:t>
                      </a:r>
                      <a:r>
                        <a:rPr lang="zh-CN" altLang="en-US" sz="2400">
                          <a:solidFill>
                            <a:srgbClr val="404040"/>
                          </a:solidFill>
                          <a:latin typeface="楷体" panose="02010609060101010101" pitchFamily="49" charset="-122"/>
                          <a:ea typeface="楷体" panose="02010609060101010101" pitchFamily="49" charset="-122"/>
                          <a:cs typeface="楷体" panose="02010609060101010101" pitchFamily="49" charset="-122"/>
                        </a:rPr>
                        <a:t>再写数</a:t>
                      </a:r>
                      <a:r>
                        <a:rPr lang="en-US" altLang="zh-CN" sz="2400">
                          <a:solidFill>
                            <a:srgbClr val="404040"/>
                          </a:solidFill>
                          <a:latin typeface="楷体" panose="02010609060101010101" pitchFamily="49" charset="-122"/>
                          <a:ea typeface="楷体" panose="02010609060101010101" pitchFamily="49" charset="-122"/>
                          <a:cs typeface="楷体" panose="02010609060101010101" pitchFamily="49" charset="-122"/>
                        </a:rPr>
                        <a:t>.</a:t>
                      </a:r>
                      <a:r>
                        <a:rPr lang="zh-CN" altLang="en-US" sz="2400">
                          <a:solidFill>
                            <a:srgbClr val="404040"/>
                          </a:solidFill>
                          <a:latin typeface="楷体" panose="02010609060101010101" pitchFamily="49" charset="-122"/>
                          <a:ea typeface="楷体" panose="02010609060101010101" pitchFamily="49" charset="-122"/>
                          <a:cs typeface="楷体" panose="02010609060101010101" pitchFamily="49" charset="-122"/>
                        </a:rPr>
                        <a:t>如正七写作</a:t>
                      </a:r>
                      <a:r>
                        <a:rPr lang="en-US" altLang="zh-CN" sz="2400">
                          <a:solidFill>
                            <a:srgbClr val="404040"/>
                          </a:solidFill>
                          <a:latin typeface="楷体" panose="02010609060101010101" pitchFamily="49" charset="-122"/>
                          <a:ea typeface="楷体" panose="02010609060101010101" pitchFamily="49" charset="-122"/>
                          <a:cs typeface="楷体" panose="02010609060101010101" pitchFamily="49" charset="-122"/>
                        </a:rPr>
                        <a:t>+7</a:t>
                      </a:r>
                      <a:endParaRPr lang="en-US" altLang="zh-CN" sz="2400">
                        <a:solidFill>
                          <a:srgbClr val="404040"/>
                        </a:solidFill>
                        <a:latin typeface="楷体" panose="02010609060101010101" pitchFamily="49" charset="-122"/>
                        <a:ea typeface="楷体" panose="02010609060101010101" pitchFamily="49" charset="-122"/>
                        <a:cs typeface="楷体" panose="02010609060101010101" pitchFamily="49" charset="-122"/>
                      </a:endParaRPr>
                    </a:p>
                    <a:p>
                      <a:pPr>
                        <a:buNone/>
                      </a:pPr>
                      <a:r>
                        <a:rPr lang="zh-CN" altLang="en-US" sz="2400">
                          <a:solidFill>
                            <a:srgbClr val="404040"/>
                          </a:solidFill>
                          <a:latin typeface="楷体" panose="02010609060101010101" pitchFamily="49" charset="-122"/>
                          <a:ea typeface="楷体" panose="02010609060101010101" pitchFamily="49" charset="-122"/>
                          <a:cs typeface="楷体" panose="02010609060101010101" pitchFamily="49" charset="-122"/>
                        </a:rPr>
                        <a:t>没有正字</a:t>
                      </a:r>
                      <a:r>
                        <a:rPr lang="en-US" altLang="zh-CN" sz="2400">
                          <a:solidFill>
                            <a:srgbClr val="404040"/>
                          </a:solidFill>
                          <a:latin typeface="楷体" panose="02010609060101010101" pitchFamily="49" charset="-122"/>
                          <a:ea typeface="楷体" panose="02010609060101010101" pitchFamily="49" charset="-122"/>
                          <a:cs typeface="楷体" panose="02010609060101010101" pitchFamily="49" charset="-122"/>
                        </a:rPr>
                        <a:t>,</a:t>
                      </a:r>
                      <a:r>
                        <a:rPr lang="zh-CN" altLang="en-US" sz="2400">
                          <a:solidFill>
                            <a:srgbClr val="404040"/>
                          </a:solidFill>
                          <a:latin typeface="楷体" panose="02010609060101010101" pitchFamily="49" charset="-122"/>
                          <a:ea typeface="楷体" panose="02010609060101010101" pitchFamily="49" charset="-122"/>
                          <a:cs typeface="楷体" panose="02010609060101010101" pitchFamily="49" charset="-122"/>
                        </a:rPr>
                        <a:t>则直接写数字</a:t>
                      </a:r>
                      <a:r>
                        <a:rPr lang="en-US" altLang="zh-CN" sz="2400">
                          <a:solidFill>
                            <a:srgbClr val="404040"/>
                          </a:solidFill>
                          <a:latin typeface="楷体" panose="02010609060101010101" pitchFamily="49" charset="-122"/>
                          <a:ea typeface="楷体" panose="02010609060101010101" pitchFamily="49" charset="-122"/>
                          <a:cs typeface="楷体" panose="02010609060101010101" pitchFamily="49" charset="-122"/>
                        </a:rPr>
                        <a:t>,</a:t>
                      </a:r>
                      <a:r>
                        <a:rPr lang="zh-CN" altLang="en-US" sz="2400">
                          <a:solidFill>
                            <a:srgbClr val="404040"/>
                          </a:solidFill>
                          <a:latin typeface="楷体" panose="02010609060101010101" pitchFamily="49" charset="-122"/>
                          <a:ea typeface="楷体" panose="02010609060101010101" pitchFamily="49" charset="-122"/>
                          <a:cs typeface="楷体" panose="02010609060101010101" pitchFamily="49" charset="-122"/>
                        </a:rPr>
                        <a:t>如二十一</a:t>
                      </a:r>
                      <a:r>
                        <a:rPr lang="en-US" altLang="zh-CN" sz="2400">
                          <a:solidFill>
                            <a:srgbClr val="404040"/>
                          </a:solidFill>
                          <a:latin typeface="楷体" panose="02010609060101010101" pitchFamily="49" charset="-122"/>
                          <a:ea typeface="楷体" panose="02010609060101010101" pitchFamily="49" charset="-122"/>
                          <a:cs typeface="楷体" panose="02010609060101010101" pitchFamily="49" charset="-122"/>
                        </a:rPr>
                        <a:t>,</a:t>
                      </a:r>
                      <a:r>
                        <a:rPr lang="zh-CN" altLang="en-US" sz="2400">
                          <a:solidFill>
                            <a:srgbClr val="404040"/>
                          </a:solidFill>
                          <a:latin typeface="楷体" panose="02010609060101010101" pitchFamily="49" charset="-122"/>
                          <a:ea typeface="楷体" panose="02010609060101010101" pitchFamily="49" charset="-122"/>
                          <a:cs typeface="楷体" panose="02010609060101010101" pitchFamily="49" charset="-122"/>
                        </a:rPr>
                        <a:t>写作</a:t>
                      </a:r>
                      <a:r>
                        <a:rPr lang="en-US" altLang="zh-CN" sz="2400">
                          <a:solidFill>
                            <a:srgbClr val="404040"/>
                          </a:solidFill>
                          <a:latin typeface="楷体" panose="02010609060101010101" pitchFamily="49" charset="-122"/>
                          <a:ea typeface="楷体" panose="02010609060101010101" pitchFamily="49" charset="-122"/>
                          <a:cs typeface="楷体" panose="02010609060101010101" pitchFamily="49" charset="-122"/>
                        </a:rPr>
                        <a:t>21</a:t>
                      </a:r>
                      <a:r>
                        <a:rPr lang="zh-CN" altLang="en-US" sz="2400">
                          <a:solidFill>
                            <a:srgbClr val="404040"/>
                          </a:solidFill>
                          <a:latin typeface="楷体" panose="02010609060101010101" pitchFamily="49" charset="-122"/>
                          <a:ea typeface="楷体" panose="02010609060101010101" pitchFamily="49" charset="-122"/>
                          <a:cs typeface="楷体" panose="02010609060101010101" pitchFamily="49" charset="-122"/>
                        </a:rPr>
                        <a:t>即可</a:t>
                      </a:r>
                      <a:endParaRPr lang="zh-CN" altLang="en-US" sz="2400">
                        <a:solidFill>
                          <a:srgbClr val="404040"/>
                        </a:solidFill>
                        <a:latin typeface="楷体" panose="02010609060101010101" pitchFamily="49" charset="-122"/>
                        <a:ea typeface="楷体" panose="02010609060101010101" pitchFamily="49" charset="-122"/>
                        <a:cs typeface="楷体" panose="02010609060101010101" pitchFamily="49" charset="-122"/>
                      </a:endParaRPr>
                    </a:p>
                  </a:txBody>
                  <a:tcPr>
                    <a:lnL w="19050">
                      <a:solidFill>
                        <a:srgbClr val="FFFFFF"/>
                      </a:solidFill>
                      <a:prstDash val="solid"/>
                    </a:lnL>
                    <a:lnR>
                      <a:noFill/>
                    </a:lnR>
                    <a:lnT>
                      <a:noFill/>
                    </a:lnT>
                    <a:lnB>
                      <a:noFill/>
                    </a:lnB>
                    <a:solidFill>
                      <a:srgbClr val="FFFFFF"/>
                    </a:solidFill>
                  </a:tcPr>
                </a:tc>
              </a:tr>
              <a:tr h="1254125">
                <a:tc>
                  <a:txBody>
                    <a:bodyPr vert="horz" wrap="square"/>
                    <a:lstStyle/>
                    <a:p>
                      <a:pPr algn="ctr">
                        <a:lnSpc>
                          <a:spcPct val="320000"/>
                        </a:lnSpc>
                        <a:buNone/>
                      </a:pPr>
                      <a:r>
                        <a:rPr lang="zh-CN" altLang="en-US" sz="2400">
                          <a:solidFill>
                            <a:srgbClr val="404040"/>
                          </a:solidFill>
                          <a:latin typeface="楷体" panose="02010609060101010101" pitchFamily="49" charset="-122"/>
                          <a:ea typeface="楷体" panose="02010609060101010101" pitchFamily="49" charset="-122"/>
                          <a:cs typeface="楷体" panose="02010609060101010101" pitchFamily="49" charset="-122"/>
                        </a:rPr>
                        <a:t>负数</a:t>
                      </a:r>
                      <a:endParaRPr lang="zh-CN" altLang="en-US" sz="2400">
                        <a:solidFill>
                          <a:srgbClr val="404040"/>
                        </a:solidFill>
                        <a:latin typeface="楷体" panose="02010609060101010101" pitchFamily="49" charset="-122"/>
                        <a:ea typeface="楷体" panose="02010609060101010101" pitchFamily="49" charset="-122"/>
                        <a:cs typeface="楷体" panose="02010609060101010101" pitchFamily="49" charset="-122"/>
                      </a:endParaRPr>
                    </a:p>
                  </a:txBody>
                  <a:tcPr>
                    <a:lnL>
                      <a:noFill/>
                    </a:lnL>
                    <a:lnR w="19050">
                      <a:solidFill>
                        <a:srgbClr val="FFFFFF"/>
                      </a:solidFill>
                      <a:prstDash val="solid"/>
                    </a:lnR>
                    <a:lnT>
                      <a:noFill/>
                    </a:lnT>
                    <a:lnB w="19050">
                      <a:solidFill>
                        <a:srgbClr val="4E79DA"/>
                      </a:solidFill>
                      <a:prstDash val="solid"/>
                    </a:lnB>
                    <a:solidFill>
                      <a:srgbClr val="F2F2F2"/>
                    </a:solidFill>
                  </a:tcPr>
                </a:tc>
                <a:tc>
                  <a:txBody>
                    <a:bodyPr vert="horz" wrap="square"/>
                    <a:lstStyle/>
                    <a:p>
                      <a:pPr>
                        <a:buNone/>
                      </a:pPr>
                      <a:r>
                        <a:rPr lang="zh-CN" altLang="en-US" sz="2400">
                          <a:solidFill>
                            <a:srgbClr val="404040"/>
                          </a:solidFill>
                          <a:latin typeface="楷体" panose="02010609060101010101" pitchFamily="49" charset="-122"/>
                          <a:ea typeface="楷体" panose="02010609060101010101" pitchFamily="49" charset="-122"/>
                          <a:cs typeface="楷体" panose="02010609060101010101" pitchFamily="49" charset="-122"/>
                          <a:sym typeface="+mn-ea"/>
                        </a:rPr>
                        <a:t>先读负</a:t>
                      </a:r>
                      <a:r>
                        <a:rPr lang="en-US" altLang="zh-CN" sz="2400">
                          <a:solidFill>
                            <a:srgbClr val="404040"/>
                          </a:solidFill>
                          <a:latin typeface="楷体" panose="02010609060101010101" pitchFamily="49" charset="-122"/>
                          <a:ea typeface="楷体" panose="02010609060101010101" pitchFamily="49" charset="-122"/>
                          <a:cs typeface="楷体" panose="02010609060101010101" pitchFamily="49" charset="-122"/>
                          <a:sym typeface="+mn-ea"/>
                        </a:rPr>
                        <a:t>,</a:t>
                      </a:r>
                      <a:r>
                        <a:rPr lang="zh-CN" altLang="en-US" sz="2400">
                          <a:solidFill>
                            <a:srgbClr val="404040"/>
                          </a:solidFill>
                          <a:latin typeface="楷体" panose="02010609060101010101" pitchFamily="49" charset="-122"/>
                          <a:ea typeface="楷体" panose="02010609060101010101" pitchFamily="49" charset="-122"/>
                          <a:cs typeface="楷体" panose="02010609060101010101" pitchFamily="49" charset="-122"/>
                          <a:sym typeface="+mn-ea"/>
                        </a:rPr>
                        <a:t>再读数</a:t>
                      </a:r>
                      <a:r>
                        <a:rPr lang="en-US" altLang="zh-CN" sz="2400">
                          <a:solidFill>
                            <a:srgbClr val="404040"/>
                          </a:solidFill>
                          <a:latin typeface="楷体" panose="02010609060101010101" pitchFamily="49" charset="-122"/>
                          <a:ea typeface="楷体" panose="02010609060101010101" pitchFamily="49" charset="-122"/>
                          <a:cs typeface="楷体" panose="02010609060101010101" pitchFamily="49" charset="-122"/>
                          <a:sym typeface="+mn-ea"/>
                        </a:rPr>
                        <a:t>,</a:t>
                      </a:r>
                      <a:r>
                        <a:rPr lang="zh-CN" altLang="en-US" sz="2400">
                          <a:solidFill>
                            <a:srgbClr val="404040"/>
                          </a:solidFill>
                          <a:latin typeface="楷体" panose="02010609060101010101" pitchFamily="49" charset="-122"/>
                          <a:ea typeface="楷体" panose="02010609060101010101" pitchFamily="49" charset="-122"/>
                          <a:cs typeface="楷体" panose="02010609060101010101" pitchFamily="49" charset="-122"/>
                          <a:sym typeface="+mn-ea"/>
                        </a:rPr>
                        <a:t>如</a:t>
                      </a:r>
                      <a:r>
                        <a:rPr lang="en-US" altLang="zh-CN" sz="2400">
                          <a:solidFill>
                            <a:srgbClr val="404040"/>
                          </a:solidFill>
                          <a:latin typeface="楷体" panose="02010609060101010101" pitchFamily="49" charset="-122"/>
                          <a:ea typeface="楷体" panose="02010609060101010101" pitchFamily="49" charset="-122"/>
                          <a:cs typeface="楷体" panose="02010609060101010101" pitchFamily="49" charset="-122"/>
                          <a:sym typeface="+mn-ea"/>
                        </a:rPr>
                        <a:t>-34</a:t>
                      </a:r>
                      <a:r>
                        <a:rPr lang="zh-CN" altLang="en-US" sz="2400">
                          <a:solidFill>
                            <a:srgbClr val="404040"/>
                          </a:solidFill>
                          <a:latin typeface="楷体" panose="02010609060101010101" pitchFamily="49" charset="-122"/>
                          <a:ea typeface="楷体" panose="02010609060101010101" pitchFamily="49" charset="-122"/>
                          <a:cs typeface="楷体" panose="02010609060101010101" pitchFamily="49" charset="-122"/>
                          <a:sym typeface="+mn-ea"/>
                        </a:rPr>
                        <a:t>读作负三十四</a:t>
                      </a:r>
                      <a:endParaRPr lang="zh-CN" altLang="en-US" sz="2400">
                        <a:solidFill>
                          <a:srgbClr val="404040"/>
                        </a:solidFill>
                        <a:latin typeface="楷体" panose="02010609060101010101" pitchFamily="49" charset="-122"/>
                        <a:ea typeface="楷体" panose="02010609060101010101" pitchFamily="49" charset="-122"/>
                        <a:cs typeface="楷体" panose="02010609060101010101" pitchFamily="49" charset="-122"/>
                        <a:sym typeface="+mn-ea"/>
                      </a:endParaRPr>
                    </a:p>
                    <a:p>
                      <a:pPr>
                        <a:buNone/>
                      </a:pPr>
                      <a:r>
                        <a:rPr lang="zh-CN" altLang="en-US" sz="2400">
                          <a:solidFill>
                            <a:srgbClr val="404040"/>
                          </a:solidFill>
                          <a:latin typeface="楷体" panose="02010609060101010101" pitchFamily="49" charset="-122"/>
                          <a:ea typeface="楷体" panose="02010609060101010101" pitchFamily="49" charset="-122"/>
                          <a:cs typeface="楷体" panose="02010609060101010101" pitchFamily="49" charset="-122"/>
                          <a:sym typeface="+mn-ea"/>
                        </a:rPr>
                        <a:t>负号不能省略</a:t>
                      </a:r>
                      <a:endParaRPr lang="zh-CN" altLang="en-US" sz="1800">
                        <a:solidFill>
                          <a:srgbClr val="404040"/>
                        </a:solidFill>
                        <a:latin typeface="楷体" panose="02010609060101010101" pitchFamily="49" charset="-122"/>
                        <a:ea typeface="楷体" panose="02010609060101010101" pitchFamily="49" charset="-122"/>
                        <a:cs typeface="楷体" panose="02010609060101010101" pitchFamily="49" charset="-122"/>
                        <a:sym typeface="+mn-ea"/>
                      </a:endParaRPr>
                    </a:p>
                    <a:p>
                      <a:pPr>
                        <a:buNone/>
                      </a:pPr>
                      <a:endParaRPr lang="zh-CN" altLang="en-US" sz="1800">
                        <a:solidFill>
                          <a:srgbClr val="404040"/>
                        </a:solidFill>
                        <a:latin typeface="楷体" panose="02010609060101010101" pitchFamily="49" charset="-122"/>
                        <a:ea typeface="楷体" panose="02010609060101010101" pitchFamily="49" charset="-122"/>
                        <a:cs typeface="楷体" panose="02010609060101010101" pitchFamily="49" charset="-122"/>
                        <a:sym typeface="+mn-ea"/>
                      </a:endParaRPr>
                    </a:p>
                  </a:txBody>
                  <a:tcPr>
                    <a:lnL w="19050">
                      <a:solidFill>
                        <a:srgbClr val="FFFFFF"/>
                      </a:solidFill>
                      <a:prstDash val="solid"/>
                    </a:lnL>
                    <a:lnR w="19050">
                      <a:solidFill>
                        <a:srgbClr val="FFFFFF"/>
                      </a:solidFill>
                      <a:prstDash val="solid"/>
                    </a:lnR>
                    <a:lnT>
                      <a:noFill/>
                    </a:lnT>
                    <a:lnB w="19050">
                      <a:solidFill>
                        <a:srgbClr val="4E79DA"/>
                      </a:solidFill>
                      <a:prstDash val="solid"/>
                    </a:lnB>
                    <a:solidFill>
                      <a:srgbClr val="F2F2F2"/>
                    </a:solidFill>
                  </a:tcPr>
                </a:tc>
                <a:tc>
                  <a:txBody>
                    <a:bodyPr vert="horz" wrap="square"/>
                    <a:lstStyle/>
                    <a:p>
                      <a:pPr>
                        <a:buNone/>
                      </a:pPr>
                      <a:r>
                        <a:rPr lang="zh-CN" altLang="en-US" sz="2400">
                          <a:solidFill>
                            <a:srgbClr val="404040"/>
                          </a:solidFill>
                          <a:latin typeface="楷体" panose="02010609060101010101" pitchFamily="49" charset="-122"/>
                          <a:ea typeface="楷体" panose="02010609060101010101" pitchFamily="49" charset="-122"/>
                          <a:cs typeface="楷体" panose="02010609060101010101" pitchFamily="49" charset="-122"/>
                        </a:rPr>
                        <a:t>先写</a:t>
                      </a:r>
                      <a:r>
                        <a:rPr lang="en-US" altLang="zh-CN" sz="2400">
                          <a:solidFill>
                            <a:srgbClr val="404040"/>
                          </a:solidFill>
                          <a:latin typeface="楷体" panose="02010609060101010101" pitchFamily="49" charset="-122"/>
                          <a:ea typeface="楷体" panose="02010609060101010101" pitchFamily="49" charset="-122"/>
                          <a:cs typeface="楷体" panose="02010609060101010101" pitchFamily="49" charset="-122"/>
                        </a:rPr>
                        <a:t>-,</a:t>
                      </a:r>
                      <a:r>
                        <a:rPr lang="zh-CN" altLang="en-US" sz="2400">
                          <a:solidFill>
                            <a:srgbClr val="404040"/>
                          </a:solidFill>
                          <a:latin typeface="楷体" panose="02010609060101010101" pitchFamily="49" charset="-122"/>
                          <a:ea typeface="楷体" panose="02010609060101010101" pitchFamily="49" charset="-122"/>
                          <a:cs typeface="楷体" panose="02010609060101010101" pitchFamily="49" charset="-122"/>
                        </a:rPr>
                        <a:t>再写数</a:t>
                      </a:r>
                      <a:r>
                        <a:rPr lang="en-US" altLang="zh-CN" sz="2400">
                          <a:solidFill>
                            <a:srgbClr val="404040"/>
                          </a:solidFill>
                          <a:latin typeface="楷体" panose="02010609060101010101" pitchFamily="49" charset="-122"/>
                          <a:ea typeface="楷体" panose="02010609060101010101" pitchFamily="49" charset="-122"/>
                          <a:cs typeface="楷体" panose="02010609060101010101" pitchFamily="49" charset="-122"/>
                        </a:rPr>
                        <a:t>.</a:t>
                      </a:r>
                      <a:r>
                        <a:rPr lang="zh-CN" altLang="en-US" sz="2400">
                          <a:solidFill>
                            <a:srgbClr val="404040"/>
                          </a:solidFill>
                          <a:latin typeface="楷体" panose="02010609060101010101" pitchFamily="49" charset="-122"/>
                          <a:ea typeface="楷体" panose="02010609060101010101" pitchFamily="49" charset="-122"/>
                          <a:cs typeface="楷体" panose="02010609060101010101" pitchFamily="49" charset="-122"/>
                        </a:rPr>
                        <a:t>如负九十</a:t>
                      </a:r>
                      <a:r>
                        <a:rPr lang="en-US" altLang="zh-CN" sz="2400">
                          <a:solidFill>
                            <a:srgbClr val="404040"/>
                          </a:solidFill>
                          <a:latin typeface="楷体" panose="02010609060101010101" pitchFamily="49" charset="-122"/>
                          <a:ea typeface="楷体" panose="02010609060101010101" pitchFamily="49" charset="-122"/>
                          <a:cs typeface="楷体" panose="02010609060101010101" pitchFamily="49" charset="-122"/>
                        </a:rPr>
                        <a:t>,</a:t>
                      </a:r>
                      <a:r>
                        <a:rPr lang="zh-CN" altLang="en-US" sz="2400">
                          <a:solidFill>
                            <a:srgbClr val="404040"/>
                          </a:solidFill>
                          <a:latin typeface="楷体" panose="02010609060101010101" pitchFamily="49" charset="-122"/>
                          <a:ea typeface="楷体" panose="02010609060101010101" pitchFamily="49" charset="-122"/>
                          <a:cs typeface="楷体" panose="02010609060101010101" pitchFamily="49" charset="-122"/>
                        </a:rPr>
                        <a:t>写作</a:t>
                      </a:r>
                      <a:r>
                        <a:rPr lang="en-US" altLang="zh-CN" sz="2400">
                          <a:solidFill>
                            <a:srgbClr val="404040"/>
                          </a:solidFill>
                          <a:latin typeface="楷体" panose="02010609060101010101" pitchFamily="49" charset="-122"/>
                          <a:ea typeface="楷体" panose="02010609060101010101" pitchFamily="49" charset="-122"/>
                          <a:cs typeface="楷体" panose="02010609060101010101" pitchFamily="49" charset="-122"/>
                        </a:rPr>
                        <a:t>-90</a:t>
                      </a:r>
                      <a:endParaRPr lang="en-US" altLang="zh-CN" sz="2400">
                        <a:solidFill>
                          <a:srgbClr val="404040"/>
                        </a:solidFill>
                        <a:latin typeface="楷体" panose="02010609060101010101" pitchFamily="49" charset="-122"/>
                        <a:ea typeface="楷体" panose="02010609060101010101" pitchFamily="49" charset="-122"/>
                        <a:cs typeface="楷体" panose="02010609060101010101" pitchFamily="49" charset="-122"/>
                      </a:endParaRPr>
                    </a:p>
                  </a:txBody>
                  <a:tcPr>
                    <a:lnL w="19050">
                      <a:solidFill>
                        <a:srgbClr val="FFFFFF"/>
                      </a:solidFill>
                      <a:prstDash val="solid"/>
                    </a:lnL>
                    <a:lnR>
                      <a:noFill/>
                    </a:lnR>
                    <a:lnT>
                      <a:noFill/>
                    </a:lnT>
                    <a:lnB w="19050">
                      <a:solidFill>
                        <a:srgbClr val="4E79DA"/>
                      </a:solidFill>
                      <a:prstDash val="solid"/>
                    </a:lnB>
                    <a:solidFill>
                      <a:srgbClr val="F2F2F2"/>
                    </a:solidFill>
                  </a:tcPr>
                </a:tc>
              </a:tr>
            </a:tbl>
          </a:graphicData>
        </a:graphic>
      </p:graphicFrame>
      <p:sp>
        <p:nvSpPr>
          <p:cNvPr id="4" name="矩形 3"/>
          <p:cNvSpPr/>
          <p:nvPr>
            <p:custDataLst>
              <p:tags r:id="rId4"/>
            </p:custDataLst>
          </p:nvPr>
        </p:nvSpPr>
        <p:spPr>
          <a:xfrm>
            <a:off x="669925" y="1709420"/>
            <a:ext cx="10852785" cy="4586605"/>
          </a:xfrm>
          <a:prstGeom prst="rect">
            <a:avLst/>
          </a:prstGeom>
          <a:noFill/>
          <a:ln w="2540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algn="ctr">
              <a:lnSpc>
                <a:spcPct val="120000"/>
              </a:lnSpc>
            </a:pPr>
            <a:endParaRPr lang="zh-CN" altLang="en-US">
              <a:solidFill>
                <a:srgbClr val="FFFFFF"/>
              </a:solidFill>
              <a:latin typeface="楷体" panose="02010609060101010101" pitchFamily="49" charset="-122"/>
              <a:ea typeface="楷体" panose="02010609060101010101" pitchFamily="49" charset="-122"/>
              <a:cs typeface="+mn-ea"/>
              <a:sym typeface="+mn-lt"/>
            </a:endParaRPr>
          </a:p>
        </p:txBody>
      </p:sp>
      <p:sp>
        <p:nvSpPr>
          <p:cNvPr id="2" name="标题 1"/>
          <p:cNvSpPr>
            <a:spLocks noGrp="1"/>
          </p:cNvSpPr>
          <p:nvPr/>
        </p:nvSpPr>
        <p:spPr>
          <a:xfrm>
            <a:off x="669924" y="1"/>
            <a:ext cx="10850563" cy="1028699"/>
          </a:xfrm>
          <a:prstGeom prst="rect">
            <a:avLst/>
          </a:prstGeom>
        </p:spPr>
        <p:txBody>
          <a:bodyPr vert="horz" lIns="91440" tIns="45720" rIns="91440" bIns="45720" rtlCol="0" anchor="b">
            <a:normAutofit/>
          </a:bodyPr>
          <a:lstStyle>
            <a:defPPr>
              <a:defRPr lang="zh-CN"/>
            </a:defPPr>
            <a:lvl1pPr marL="0" algn="l" defTabSz="914400" rtl="0" eaLnBrk="1" latinLnBrk="0" hangingPunct="1">
              <a:lnSpc>
                <a:spcPct val="90000"/>
              </a:lnSpc>
              <a:spcBef>
                <a:spcPct val="0"/>
              </a:spcBef>
              <a:buNone/>
              <a:defRPr sz="28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buFont typeface="楷体" panose="02010609060101010101" pitchFamily="49" charset="-122"/>
              <a:buChar char="l"/>
            </a:pPr>
            <a:r>
              <a:rPr lang="zh-CN" altLang="en-US">
                <a:solidFill>
                  <a:srgbClr val="C7450B"/>
                </a:solidFill>
                <a:cs typeface="楷体" panose="02010609060101010101" pitchFamily="49" charset="-122"/>
              </a:rPr>
              <a:t>知识梳理</a:t>
            </a:r>
            <a:endParaRPr lang="zh-CN" altLang="en-US">
              <a:solidFill>
                <a:srgbClr val="C7450B"/>
              </a:solidFill>
              <a:cs typeface="楷体" panose="02010609060101010101" pitchFamily="49" charset="-122"/>
            </a:endParaRPr>
          </a:p>
        </p:txBody>
      </p:sp>
      <p:pic>
        <p:nvPicPr>
          <p:cNvPr id="6" name="Picture 6"/>
          <p:cNvPicPr>
            <a:picLocks noChangeAspect="1"/>
          </p:cNvPicPr>
          <p:nvPr/>
        </p:nvPicPr>
        <p:blipFill>
          <a:blip r:embed="rId5"/>
          <a:stretch>
            <a:fillRect/>
          </a:stretch>
        </p:blipFill>
        <p:spPr>
          <a:xfrm flipH="1">
            <a:off x="11404600" y="10185400"/>
            <a:ext cx="0" cy="0"/>
          </a:xfrm>
          <a:prstGeom prst="rect">
            <a:avLst/>
          </a:prstGeom>
          <a:ln>
            <a:noFill/>
          </a:ln>
        </p:spPr>
      </p:pic>
    </p:spTree>
    <p:custDataLst>
      <p:tags r:id="rId6"/>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pPr marL="457200" indent="-457200">
              <a:buFont typeface="楷体" panose="02010609060101010101" pitchFamily="49" charset="-122"/>
              <a:buChar char="l"/>
            </a:pPr>
            <a:r>
              <a:rPr lang="zh-CN" altLang="en-US">
                <a:solidFill>
                  <a:srgbClr val="00B050"/>
                </a:solidFill>
              </a:rPr>
              <a:t>典型例题</a:t>
            </a:r>
            <a:endParaRPr lang="zh-CN" altLang="en-US">
              <a:solidFill>
                <a:srgbClr val="00B050"/>
              </a:solidFill>
            </a:endParaRPr>
          </a:p>
        </p:txBody>
      </p:sp>
      <p:sp>
        <p:nvSpPr>
          <p:cNvPr id="15362" name="文本框 1"/>
          <p:cNvSpPr txBox="1"/>
          <p:nvPr/>
        </p:nvSpPr>
        <p:spPr>
          <a:xfrm>
            <a:off x="747713" y="1536383"/>
            <a:ext cx="10398125" cy="2676525"/>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800">
                <a:latin typeface="Times New Roman" panose="02020603050405020304" pitchFamily="18" charset="0"/>
                <a:ea typeface="楷体" panose="02010609060101010101" pitchFamily="49" charset="-122"/>
                <a:cs typeface="楷体" panose="02010609060101010101" pitchFamily="49" charset="-122"/>
              </a:rPr>
              <a:t> </a:t>
            </a:r>
            <a:r>
              <a:rPr lang="zh-CN" altLang="en-US" sz="2800">
                <a:latin typeface="Times New Roman" panose="02020603050405020304" pitchFamily="18" charset="0"/>
                <a:ea typeface="楷体" panose="02010609060101010101" pitchFamily="49" charset="-122"/>
                <a:cs typeface="楷体" panose="02010609060101010101" pitchFamily="49" charset="-122"/>
              </a:rPr>
              <a:t>－16.8       读作（                     ）</a:t>
            </a:r>
            <a:endParaRPr lang="zh-CN" altLang="en-US" sz="2800">
              <a:latin typeface="Times New Roman" panose="02020603050405020304" pitchFamily="18" charset="0"/>
              <a:ea typeface="楷体" panose="02010609060101010101" pitchFamily="49" charset="-122"/>
              <a:cs typeface="楷体" panose="02010609060101010101" pitchFamily="49" charset="-122"/>
            </a:endParaRPr>
          </a:p>
          <a:p>
            <a:pPr>
              <a:lnSpc>
                <a:spcPct val="150000"/>
              </a:lnSpc>
            </a:pPr>
            <a:r>
              <a:rPr lang="zh-CN" altLang="en-US" sz="2800">
                <a:latin typeface="Times New Roman" panose="02020603050405020304" pitchFamily="18" charset="0"/>
                <a:ea typeface="楷体" panose="02010609060101010101" pitchFamily="49" charset="-122"/>
                <a:cs typeface="楷体" panose="02010609060101010101" pitchFamily="49" charset="-122"/>
              </a:rPr>
              <a:t>   ＋57       读作（                  ）</a:t>
            </a:r>
            <a:endParaRPr lang="zh-CN" altLang="en-US" sz="2800">
              <a:latin typeface="Times New Roman" panose="02020603050405020304" pitchFamily="18" charset="0"/>
              <a:ea typeface="楷体" panose="02010609060101010101" pitchFamily="49" charset="-122"/>
              <a:cs typeface="楷体" panose="02010609060101010101" pitchFamily="49" charset="-122"/>
            </a:endParaRPr>
          </a:p>
          <a:p>
            <a:pPr>
              <a:lnSpc>
                <a:spcPct val="150000"/>
              </a:lnSpc>
            </a:pPr>
            <a:r>
              <a:rPr lang="zh-CN" altLang="en-US" sz="2800">
                <a:latin typeface="Times New Roman" panose="02020603050405020304" pitchFamily="18" charset="0"/>
                <a:ea typeface="楷体" panose="02010609060101010101" pitchFamily="49" charset="-122"/>
                <a:cs typeface="楷体" panose="02010609060101010101" pitchFamily="49" charset="-122"/>
              </a:rPr>
              <a:t>  正六分之一       写作（              ）</a:t>
            </a:r>
            <a:endParaRPr lang="zh-CN" altLang="en-US" sz="2800">
              <a:latin typeface="Times New Roman" panose="02020603050405020304" pitchFamily="18" charset="0"/>
              <a:ea typeface="楷体" panose="02010609060101010101" pitchFamily="49" charset="-122"/>
              <a:cs typeface="楷体" panose="02010609060101010101" pitchFamily="49" charset="-122"/>
            </a:endParaRPr>
          </a:p>
          <a:p>
            <a:pPr>
              <a:lnSpc>
                <a:spcPct val="150000"/>
              </a:lnSpc>
            </a:pPr>
            <a:r>
              <a:rPr lang="zh-CN" altLang="en-US" sz="2800">
                <a:latin typeface="Times New Roman" panose="02020603050405020304" pitchFamily="18" charset="0"/>
                <a:ea typeface="楷体" panose="02010609060101010101" pitchFamily="49" charset="-122"/>
                <a:cs typeface="楷体" panose="02010609060101010101" pitchFamily="49" charset="-122"/>
              </a:rPr>
              <a:t>  负零点三七       写作（              ）</a:t>
            </a:r>
            <a:endParaRPr lang="zh-CN" altLang="en-US" sz="2800">
              <a:latin typeface="Times New Roman" panose="02020603050405020304" pitchFamily="18" charset="0"/>
              <a:ea typeface="楷体" panose="02010609060101010101" pitchFamily="49" charset="-122"/>
              <a:cs typeface="楷体" panose="02010609060101010101" pitchFamily="49" charset="-122"/>
            </a:endParaRPr>
          </a:p>
        </p:txBody>
      </p:sp>
      <p:sp>
        <p:nvSpPr>
          <p:cNvPr id="3" name="文本框 2"/>
          <p:cNvSpPr txBox="1"/>
          <p:nvPr/>
        </p:nvSpPr>
        <p:spPr>
          <a:xfrm>
            <a:off x="3491548" y="1706880"/>
            <a:ext cx="3314700" cy="521970"/>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800">
                <a:solidFill>
                  <a:srgbClr val="FF0000"/>
                </a:solidFill>
                <a:latin typeface="Times New Roman" panose="02020603050405020304" pitchFamily="18" charset="0"/>
                <a:ea typeface="楷体" panose="02010609060101010101" pitchFamily="49" charset="-122"/>
                <a:cs typeface="楷体" panose="02010609060101010101" pitchFamily="49" charset="-122"/>
              </a:rPr>
              <a:t>负十六点八</a:t>
            </a:r>
            <a:endParaRPr lang="zh-CN" altLang="zh-CN" sz="2800">
              <a:solidFill>
                <a:srgbClr val="FF0000"/>
              </a:solidFill>
              <a:latin typeface="Times New Roman" panose="02020603050405020304" pitchFamily="18" charset="0"/>
              <a:ea typeface="楷体" panose="02010609060101010101" pitchFamily="49" charset="-122"/>
              <a:cs typeface="楷体" panose="02010609060101010101" pitchFamily="49" charset="-122"/>
            </a:endParaRPr>
          </a:p>
        </p:txBody>
      </p:sp>
      <p:sp>
        <p:nvSpPr>
          <p:cNvPr id="8" name="文本框 7"/>
          <p:cNvSpPr txBox="1"/>
          <p:nvPr/>
        </p:nvSpPr>
        <p:spPr>
          <a:xfrm>
            <a:off x="3557270" y="2317750"/>
            <a:ext cx="2606675" cy="521970"/>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a:solidFill>
                  <a:srgbClr val="FF0000"/>
                </a:solidFill>
                <a:latin typeface="Times New Roman" panose="02020603050405020304" pitchFamily="18" charset="0"/>
                <a:ea typeface="楷体" panose="02010609060101010101" pitchFamily="49" charset="-122"/>
                <a:cs typeface="楷体" panose="02010609060101010101" pitchFamily="49" charset="-122"/>
              </a:rPr>
              <a:t>正五十七</a:t>
            </a:r>
            <a:endParaRPr lang="en-US" altLang="zh-CN" sz="2800">
              <a:solidFill>
                <a:srgbClr val="FF0000"/>
              </a:solidFill>
              <a:latin typeface="Times New Roman" panose="02020603050405020304" pitchFamily="18" charset="0"/>
              <a:ea typeface="楷体" panose="02010609060101010101" pitchFamily="49" charset="-122"/>
              <a:cs typeface="楷体" panose="02010609060101010101" pitchFamily="49" charset="-122"/>
            </a:endParaRPr>
          </a:p>
        </p:txBody>
      </p:sp>
      <p:sp>
        <p:nvSpPr>
          <p:cNvPr id="11" name="文本框 10"/>
          <p:cNvSpPr txBox="1"/>
          <p:nvPr/>
        </p:nvSpPr>
        <p:spPr>
          <a:xfrm>
            <a:off x="4324350" y="3697923"/>
            <a:ext cx="2097088" cy="521970"/>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800">
                <a:solidFill>
                  <a:srgbClr val="FF0000"/>
                </a:solidFill>
                <a:latin typeface="Times New Roman" panose="02020603050405020304" pitchFamily="18" charset="0"/>
                <a:ea typeface="楷体" panose="02010609060101010101" pitchFamily="49" charset="-122"/>
                <a:cs typeface="楷体" panose="02010609060101010101" pitchFamily="49" charset="-122"/>
              </a:rPr>
              <a:t>－0.37</a:t>
            </a:r>
            <a:endParaRPr lang="zh-CN" altLang="zh-CN" sz="2800">
              <a:solidFill>
                <a:srgbClr val="FF0000"/>
              </a:solidFill>
              <a:latin typeface="Times New Roman" panose="02020603050405020304" pitchFamily="18" charset="0"/>
              <a:ea typeface="楷体" panose="02010609060101010101" pitchFamily="49" charset="-122"/>
              <a:cs typeface="楷体" panose="02010609060101010101" pitchFamily="49" charset="-122"/>
            </a:endParaRPr>
          </a:p>
        </p:txBody>
      </p:sp>
      <p:grpSp>
        <p:nvGrpSpPr>
          <p:cNvPr id="5" name="组合 4"/>
          <p:cNvGrpSpPr/>
          <p:nvPr/>
        </p:nvGrpSpPr>
        <p:grpSpPr>
          <a:xfrm>
            <a:off x="4543425" y="2780983"/>
            <a:ext cx="1009605" cy="953364"/>
            <a:chOff x="13856" y="2671"/>
            <a:chExt cx="1589" cy="1501"/>
          </a:xfrm>
        </p:grpSpPr>
        <p:sp>
          <p:nvSpPr>
            <p:cNvPr id="15368" name="文本框 8"/>
            <p:cNvSpPr txBox="1"/>
            <p:nvPr/>
          </p:nvSpPr>
          <p:spPr>
            <a:xfrm>
              <a:off x="13856" y="3187"/>
              <a:ext cx="1327" cy="822"/>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a:solidFill>
                    <a:srgbClr val="FF0000"/>
                  </a:solidFill>
                  <a:latin typeface="Times New Roman" panose="02020603050405020304" pitchFamily="18" charset="0"/>
                  <a:ea typeface="楷体" panose="02010609060101010101" pitchFamily="49" charset="-122"/>
                  <a:cs typeface="楷体" panose="02010609060101010101" pitchFamily="49" charset="-122"/>
                </a:rPr>
                <a:t>＋</a:t>
              </a:r>
              <a:endParaRPr lang="en-US" altLang="zh-CN" sz="2800">
                <a:solidFill>
                  <a:srgbClr val="FF0000"/>
                </a:solidFill>
                <a:latin typeface="Times New Roman" panose="02020603050405020304" pitchFamily="18" charset="0"/>
                <a:ea typeface="楷体" panose="02010609060101010101" pitchFamily="49" charset="-122"/>
                <a:cs typeface="楷体" panose="02010609060101010101" pitchFamily="49" charset="-122"/>
              </a:endParaRPr>
            </a:p>
          </p:txBody>
        </p:sp>
        <p:sp>
          <p:nvSpPr>
            <p:cNvPr id="15369" name="文本框 2"/>
            <p:cNvSpPr txBox="1"/>
            <p:nvPr/>
          </p:nvSpPr>
          <p:spPr>
            <a:xfrm>
              <a:off x="14877" y="2671"/>
              <a:ext cx="568" cy="1501"/>
            </a:xfrm>
            <a:prstGeom prst="rect">
              <a:avLst/>
            </a:prstGeom>
            <a:noFill/>
            <a:ln w="9525">
              <a:noFill/>
            </a:ln>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a:solidFill>
                    <a:srgbClr val="FF0000"/>
                  </a:solidFill>
                  <a:latin typeface="Times New Roman" panose="02020603050405020304" pitchFamily="18" charset="0"/>
                  <a:ea typeface="楷体" panose="02010609060101010101" pitchFamily="49" charset="-122"/>
                  <a:cs typeface="楷体" panose="02010609060101010101" pitchFamily="49" charset="-122"/>
                </a:rPr>
                <a:t>1</a:t>
              </a:r>
              <a:endParaRPr lang="en-US" altLang="zh-CN" sz="2800">
                <a:solidFill>
                  <a:srgbClr val="FF0000"/>
                </a:solidFill>
                <a:latin typeface="Times New Roman" panose="02020603050405020304" pitchFamily="18" charset="0"/>
                <a:ea typeface="楷体" panose="02010609060101010101" pitchFamily="49" charset="-122"/>
                <a:cs typeface="楷体" panose="02010609060101010101" pitchFamily="49" charset="-122"/>
              </a:endParaRPr>
            </a:p>
            <a:p>
              <a:r>
                <a:rPr lang="en-US" altLang="zh-CN" sz="2800">
                  <a:solidFill>
                    <a:srgbClr val="FF0000"/>
                  </a:solidFill>
                  <a:latin typeface="Times New Roman" panose="02020603050405020304" pitchFamily="18" charset="0"/>
                  <a:ea typeface="楷体" panose="02010609060101010101" pitchFamily="49" charset="-122"/>
                  <a:cs typeface="楷体" panose="02010609060101010101" pitchFamily="49" charset="-122"/>
                </a:rPr>
                <a:t>6</a:t>
              </a:r>
              <a:endParaRPr lang="zh-CN" altLang="en-US" sz="2800">
                <a:latin typeface="楷体" panose="02010609060101010101" pitchFamily="49" charset="-122"/>
                <a:cs typeface="楷体" panose="02010609060101010101" pitchFamily="49" charset="-122"/>
              </a:endParaRPr>
            </a:p>
          </p:txBody>
        </p:sp>
        <p:cxnSp>
          <p:nvCxnSpPr>
            <p:cNvPr id="4" name="直接连接符 3"/>
            <p:cNvCxnSpPr>
              <a:stCxn id="15369" idx="1"/>
              <a:endCxn id="15369" idx="3"/>
            </p:cNvCxnSpPr>
            <p:nvPr/>
          </p:nvCxnSpPr>
          <p:spPr>
            <a:xfrm>
              <a:off x="14877" y="3422"/>
              <a:ext cx="568" cy="0"/>
            </a:xfrm>
            <a:prstGeom prst="line">
              <a:avLst/>
            </a:prstGeom>
            <a:ln w="25400">
              <a:solidFill>
                <a:srgbClr val="FF0000"/>
              </a:soli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500"/>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left)">
                                      <p:cBhvr>
                                        <p:cTn id="12" dur="500"/>
                                        <p:tgtEl>
                                          <p:spTgt spid="8"/>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dur="50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wipe(left)">
                                      <p:cBhvr>
                                        <p:cTn id="17" dur="500"/>
                                        <p:tgtEl>
                                          <p:spTgt spid="5"/>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2" presetClass="entr" presetSubtype="8" dur="50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wipe(left)">
                                      <p:cBhvr>
                                        <p:cTn id="2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8" grpId="0"/>
      <p:bldP spid="11"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文本框 25"/>
          <p:cNvSpPr txBox="1">
            <a:spLocks noChangeArrowheads="1"/>
          </p:cNvSpPr>
          <p:nvPr/>
        </p:nvSpPr>
        <p:spPr bwMode="auto">
          <a:xfrm>
            <a:off x="4529667" y="2512484"/>
            <a:ext cx="184709" cy="1947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0" latinLnBrk="0" hangingPunct="0">
              <a:defRPr sz="1800" kern="1200">
                <a:solidFill>
                  <a:schemeClr val="tx1"/>
                </a:solidFill>
                <a:latin typeface="Calibri"/>
                <a:ea typeface="宋体" panose="02010600030101010101" pitchFamily="2" charset="-122"/>
                <a:cs typeface="+mn-cs"/>
              </a:defRPr>
            </a:lvl1pPr>
            <a:lvl2pPr marL="457200" algn="l" defTabSz="914400" rtl="0" eaLnBrk="0" latinLnBrk="0" hangingPunct="0">
              <a:defRPr sz="1800" kern="1200">
                <a:solidFill>
                  <a:schemeClr val="tx1"/>
                </a:solidFill>
                <a:latin typeface="Calibri"/>
                <a:ea typeface="宋体" panose="02010600030101010101" pitchFamily="2" charset="-122"/>
                <a:cs typeface="+mn-cs"/>
              </a:defRPr>
            </a:lvl2pPr>
            <a:lvl3pPr marL="914400" algn="l" defTabSz="914400" rtl="0" eaLnBrk="0" latinLnBrk="0" hangingPunct="0">
              <a:defRPr sz="1800" kern="1200">
                <a:solidFill>
                  <a:schemeClr val="tx1"/>
                </a:solidFill>
                <a:latin typeface="Calibri"/>
                <a:ea typeface="宋体" panose="02010600030101010101" pitchFamily="2" charset="-122"/>
                <a:cs typeface="+mn-cs"/>
              </a:defRPr>
            </a:lvl3pPr>
            <a:lvl4pPr marL="1371600" algn="l" defTabSz="914400" rtl="0" eaLnBrk="0" latinLnBrk="0" hangingPunct="0">
              <a:defRPr sz="1800" kern="1200">
                <a:solidFill>
                  <a:schemeClr val="tx1"/>
                </a:solidFill>
                <a:latin typeface="Calibri"/>
                <a:ea typeface="宋体" panose="02010600030101010101" pitchFamily="2" charset="-122"/>
                <a:cs typeface="+mn-cs"/>
              </a:defRPr>
            </a:lvl4pPr>
            <a:lvl5pPr marL="1828800" algn="l" defTabSz="914400" rtl="0" eaLnBrk="0" latinLnBrk="0" hangingPunct="0">
              <a:defRPr sz="1800" kern="1200">
                <a:solidFill>
                  <a:schemeClr val="tx1"/>
                </a:solidFill>
                <a:latin typeface="Calibri"/>
                <a:ea typeface="宋体" panose="02010600030101010101" pitchFamily="2" charset="-122"/>
                <a:cs typeface="+mn-cs"/>
              </a:defRPr>
            </a:lvl5pPr>
            <a:lvl6pPr marL="22860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6pPr>
            <a:lvl7pPr marL="27432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7pPr>
            <a:lvl8pPr marL="32004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8pPr>
            <a:lvl9pPr marL="36576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zh-CN" sz="665" b="0" i="0" u="none" strike="noStrike" kern="1200" cap="none" spc="0" normalizeH="0" baseline="0" noProof="0">
              <a:ln>
                <a:noFill/>
              </a:ln>
              <a:solidFill>
                <a:schemeClr val="bg1">
                  <a:lumMod val="95000"/>
                </a:schemeClr>
              </a:solidFill>
              <a:effectLst/>
              <a:uLnTx/>
              <a:uFillTx/>
              <a:latin typeface="楷体" panose="02010609060101010101" pitchFamily="49" charset="-122"/>
              <a:ea typeface="楷体" panose="02010609060101010101" pitchFamily="49" charset="-122"/>
              <a:cs typeface="楷体" panose="02010609060101010101" pitchFamily="49" charset="-122"/>
            </a:endParaRPr>
          </a:p>
        </p:txBody>
      </p:sp>
      <p:sp>
        <p:nvSpPr>
          <p:cNvPr id="2" name="文本框 1"/>
          <p:cNvSpPr txBox="1">
            <a:spLocks noChangeArrowheads="1"/>
          </p:cNvSpPr>
          <p:nvPr/>
        </p:nvSpPr>
        <p:spPr bwMode="auto">
          <a:xfrm>
            <a:off x="2827867" y="1934633"/>
            <a:ext cx="184709" cy="1947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0" latinLnBrk="0" hangingPunct="0">
              <a:defRPr sz="1800" kern="1200">
                <a:solidFill>
                  <a:schemeClr val="tx1"/>
                </a:solidFill>
                <a:latin typeface="Calibri"/>
                <a:ea typeface="宋体" panose="02010600030101010101" pitchFamily="2" charset="-122"/>
                <a:cs typeface="+mn-cs"/>
              </a:defRPr>
            </a:lvl1pPr>
            <a:lvl2pPr marL="457200" algn="l" defTabSz="914400" rtl="0" eaLnBrk="0" latinLnBrk="0" hangingPunct="0">
              <a:defRPr sz="1800" kern="1200">
                <a:solidFill>
                  <a:schemeClr val="tx1"/>
                </a:solidFill>
                <a:latin typeface="Calibri"/>
                <a:ea typeface="宋体" panose="02010600030101010101" pitchFamily="2" charset="-122"/>
                <a:cs typeface="+mn-cs"/>
              </a:defRPr>
            </a:lvl2pPr>
            <a:lvl3pPr marL="914400" algn="l" defTabSz="914400" rtl="0" eaLnBrk="0" latinLnBrk="0" hangingPunct="0">
              <a:defRPr sz="1800" kern="1200">
                <a:solidFill>
                  <a:schemeClr val="tx1"/>
                </a:solidFill>
                <a:latin typeface="Calibri"/>
                <a:ea typeface="宋体" panose="02010600030101010101" pitchFamily="2" charset="-122"/>
                <a:cs typeface="+mn-cs"/>
              </a:defRPr>
            </a:lvl3pPr>
            <a:lvl4pPr marL="1371600" algn="l" defTabSz="914400" rtl="0" eaLnBrk="0" latinLnBrk="0" hangingPunct="0">
              <a:defRPr sz="1800" kern="1200">
                <a:solidFill>
                  <a:schemeClr val="tx1"/>
                </a:solidFill>
                <a:latin typeface="Calibri"/>
                <a:ea typeface="宋体" panose="02010600030101010101" pitchFamily="2" charset="-122"/>
                <a:cs typeface="+mn-cs"/>
              </a:defRPr>
            </a:lvl4pPr>
            <a:lvl5pPr marL="1828800" algn="l" defTabSz="914400" rtl="0" eaLnBrk="0" latinLnBrk="0" hangingPunct="0">
              <a:defRPr sz="1800" kern="1200">
                <a:solidFill>
                  <a:schemeClr val="tx1"/>
                </a:solidFill>
                <a:latin typeface="Calibri"/>
                <a:ea typeface="宋体" panose="02010600030101010101" pitchFamily="2" charset="-122"/>
                <a:cs typeface="+mn-cs"/>
              </a:defRPr>
            </a:lvl5pPr>
            <a:lvl6pPr marL="22860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6pPr>
            <a:lvl7pPr marL="27432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7pPr>
            <a:lvl8pPr marL="32004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8pPr>
            <a:lvl9pPr marL="36576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zh-CN" sz="665" b="0" i="0" u="none" strike="noStrike" kern="1200" cap="none" spc="0" normalizeH="0" baseline="0" noProof="0">
              <a:ln>
                <a:noFill/>
              </a:ln>
              <a:solidFill>
                <a:schemeClr val="bg1">
                  <a:lumMod val="95000"/>
                </a:schemeClr>
              </a:solidFill>
              <a:effectLst/>
              <a:uLnTx/>
              <a:uFillTx/>
              <a:latin typeface="楷体" panose="02010609060101010101" pitchFamily="49" charset="-122"/>
              <a:ea typeface="楷体" panose="02010609060101010101" pitchFamily="49" charset="-122"/>
              <a:cs typeface="楷体" panose="02010609060101010101" pitchFamily="49" charset="-122"/>
            </a:endParaRPr>
          </a:p>
        </p:txBody>
      </p:sp>
      <p:sp>
        <p:nvSpPr>
          <p:cNvPr id="9" name="文本框 8"/>
          <p:cNvSpPr txBox="1">
            <a:spLocks noChangeArrowheads="1"/>
          </p:cNvSpPr>
          <p:nvPr/>
        </p:nvSpPr>
        <p:spPr bwMode="auto">
          <a:xfrm>
            <a:off x="3985684" y="4129617"/>
            <a:ext cx="184709" cy="1947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0" latinLnBrk="0" hangingPunct="0">
              <a:defRPr sz="1800" kern="1200">
                <a:solidFill>
                  <a:schemeClr val="tx1"/>
                </a:solidFill>
                <a:latin typeface="Calibri"/>
                <a:ea typeface="宋体" panose="02010600030101010101" pitchFamily="2" charset="-122"/>
                <a:cs typeface="+mn-cs"/>
              </a:defRPr>
            </a:lvl1pPr>
            <a:lvl2pPr marL="457200" algn="l" defTabSz="914400" rtl="0" eaLnBrk="0" latinLnBrk="0" hangingPunct="0">
              <a:defRPr sz="1800" kern="1200">
                <a:solidFill>
                  <a:schemeClr val="tx1"/>
                </a:solidFill>
                <a:latin typeface="Calibri"/>
                <a:ea typeface="宋体" panose="02010600030101010101" pitchFamily="2" charset="-122"/>
                <a:cs typeface="+mn-cs"/>
              </a:defRPr>
            </a:lvl2pPr>
            <a:lvl3pPr marL="914400" algn="l" defTabSz="914400" rtl="0" eaLnBrk="0" latinLnBrk="0" hangingPunct="0">
              <a:defRPr sz="1800" kern="1200">
                <a:solidFill>
                  <a:schemeClr val="tx1"/>
                </a:solidFill>
                <a:latin typeface="Calibri"/>
                <a:ea typeface="宋体" panose="02010600030101010101" pitchFamily="2" charset="-122"/>
                <a:cs typeface="+mn-cs"/>
              </a:defRPr>
            </a:lvl3pPr>
            <a:lvl4pPr marL="1371600" algn="l" defTabSz="914400" rtl="0" eaLnBrk="0" latinLnBrk="0" hangingPunct="0">
              <a:defRPr sz="1800" kern="1200">
                <a:solidFill>
                  <a:schemeClr val="tx1"/>
                </a:solidFill>
                <a:latin typeface="Calibri"/>
                <a:ea typeface="宋体" panose="02010600030101010101" pitchFamily="2" charset="-122"/>
                <a:cs typeface="+mn-cs"/>
              </a:defRPr>
            </a:lvl4pPr>
            <a:lvl5pPr marL="1828800" algn="l" defTabSz="914400" rtl="0" eaLnBrk="0" latinLnBrk="0" hangingPunct="0">
              <a:defRPr sz="1800" kern="1200">
                <a:solidFill>
                  <a:schemeClr val="tx1"/>
                </a:solidFill>
                <a:latin typeface="Calibri"/>
                <a:ea typeface="宋体" panose="02010600030101010101" pitchFamily="2" charset="-122"/>
                <a:cs typeface="+mn-cs"/>
              </a:defRPr>
            </a:lvl5pPr>
            <a:lvl6pPr marL="22860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6pPr>
            <a:lvl7pPr marL="27432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7pPr>
            <a:lvl8pPr marL="32004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8pPr>
            <a:lvl9pPr marL="36576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zh-CN" sz="665" b="0" i="0" u="none" strike="noStrike" kern="1200" cap="none" spc="0" normalizeH="0" baseline="0" noProof="0">
              <a:ln>
                <a:noFill/>
              </a:ln>
              <a:solidFill>
                <a:schemeClr val="bg1">
                  <a:lumMod val="95000"/>
                </a:schemeClr>
              </a:solidFill>
              <a:effectLst/>
              <a:uLnTx/>
              <a:uFillTx/>
              <a:latin typeface="楷体" panose="02010609060101010101" pitchFamily="49" charset="-122"/>
              <a:ea typeface="楷体" panose="02010609060101010101" pitchFamily="49" charset="-122"/>
              <a:cs typeface="楷体" panose="02010609060101010101" pitchFamily="49" charset="-122"/>
            </a:endParaRPr>
          </a:p>
        </p:txBody>
      </p:sp>
      <p:sp>
        <p:nvSpPr>
          <p:cNvPr id="3" name="文本框 2"/>
          <p:cNvSpPr txBox="1">
            <a:spLocks noChangeArrowheads="1"/>
          </p:cNvSpPr>
          <p:nvPr/>
        </p:nvSpPr>
        <p:spPr bwMode="auto">
          <a:xfrm>
            <a:off x="2281767" y="3551767"/>
            <a:ext cx="184709" cy="1947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0" latinLnBrk="0" hangingPunct="0">
              <a:defRPr sz="1800" kern="1200">
                <a:solidFill>
                  <a:schemeClr val="tx1"/>
                </a:solidFill>
                <a:latin typeface="Calibri"/>
                <a:ea typeface="宋体" panose="02010600030101010101" pitchFamily="2" charset="-122"/>
                <a:cs typeface="+mn-cs"/>
              </a:defRPr>
            </a:lvl1pPr>
            <a:lvl2pPr marL="457200" algn="l" defTabSz="914400" rtl="0" eaLnBrk="0" latinLnBrk="0" hangingPunct="0">
              <a:defRPr sz="1800" kern="1200">
                <a:solidFill>
                  <a:schemeClr val="tx1"/>
                </a:solidFill>
                <a:latin typeface="Calibri"/>
                <a:ea typeface="宋体" panose="02010600030101010101" pitchFamily="2" charset="-122"/>
                <a:cs typeface="+mn-cs"/>
              </a:defRPr>
            </a:lvl2pPr>
            <a:lvl3pPr marL="914400" algn="l" defTabSz="914400" rtl="0" eaLnBrk="0" latinLnBrk="0" hangingPunct="0">
              <a:defRPr sz="1800" kern="1200">
                <a:solidFill>
                  <a:schemeClr val="tx1"/>
                </a:solidFill>
                <a:latin typeface="Calibri"/>
                <a:ea typeface="宋体" panose="02010600030101010101" pitchFamily="2" charset="-122"/>
                <a:cs typeface="+mn-cs"/>
              </a:defRPr>
            </a:lvl3pPr>
            <a:lvl4pPr marL="1371600" algn="l" defTabSz="914400" rtl="0" eaLnBrk="0" latinLnBrk="0" hangingPunct="0">
              <a:defRPr sz="1800" kern="1200">
                <a:solidFill>
                  <a:schemeClr val="tx1"/>
                </a:solidFill>
                <a:latin typeface="Calibri"/>
                <a:ea typeface="宋体" panose="02010600030101010101" pitchFamily="2" charset="-122"/>
                <a:cs typeface="+mn-cs"/>
              </a:defRPr>
            </a:lvl4pPr>
            <a:lvl5pPr marL="1828800" algn="l" defTabSz="914400" rtl="0" eaLnBrk="0" latinLnBrk="0" hangingPunct="0">
              <a:defRPr sz="1800" kern="1200">
                <a:solidFill>
                  <a:schemeClr val="tx1"/>
                </a:solidFill>
                <a:latin typeface="Calibri"/>
                <a:ea typeface="宋体" panose="02010600030101010101" pitchFamily="2" charset="-122"/>
                <a:cs typeface="+mn-cs"/>
              </a:defRPr>
            </a:lvl5pPr>
            <a:lvl6pPr marL="22860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6pPr>
            <a:lvl7pPr marL="27432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7pPr>
            <a:lvl8pPr marL="32004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8pPr>
            <a:lvl9pPr marL="36576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zh-CN" sz="665" b="0" i="0" u="none" strike="noStrike" kern="1200" cap="none" spc="0" normalizeH="0" baseline="0" noProof="0">
              <a:ln>
                <a:noFill/>
              </a:ln>
              <a:solidFill>
                <a:schemeClr val="bg1">
                  <a:lumMod val="95000"/>
                </a:schemeClr>
              </a:solidFill>
              <a:effectLst/>
              <a:uLnTx/>
              <a:uFillTx/>
              <a:latin typeface="楷体" panose="02010609060101010101" pitchFamily="49" charset="-122"/>
              <a:ea typeface="楷体" panose="02010609060101010101" pitchFamily="49" charset="-122"/>
              <a:cs typeface="楷体" panose="02010609060101010101" pitchFamily="49" charset="-122"/>
            </a:endParaRPr>
          </a:p>
        </p:txBody>
      </p:sp>
      <p:sp>
        <p:nvSpPr>
          <p:cNvPr id="4" name="文本框 25"/>
          <p:cNvSpPr txBox="1">
            <a:spLocks noChangeArrowheads="1"/>
          </p:cNvSpPr>
          <p:nvPr/>
        </p:nvSpPr>
        <p:spPr bwMode="auto">
          <a:xfrm>
            <a:off x="4811184" y="3240617"/>
            <a:ext cx="184709" cy="1947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0" latinLnBrk="0" hangingPunct="0">
              <a:defRPr sz="1800" kern="1200">
                <a:solidFill>
                  <a:schemeClr val="tx1"/>
                </a:solidFill>
                <a:latin typeface="Calibri"/>
                <a:ea typeface="宋体" panose="02010600030101010101" pitchFamily="2" charset="-122"/>
                <a:cs typeface="+mn-cs"/>
              </a:defRPr>
            </a:lvl1pPr>
            <a:lvl2pPr marL="457200" algn="l" defTabSz="914400" rtl="0" eaLnBrk="0" latinLnBrk="0" hangingPunct="0">
              <a:defRPr sz="1800" kern="1200">
                <a:solidFill>
                  <a:schemeClr val="tx1"/>
                </a:solidFill>
                <a:latin typeface="Calibri"/>
                <a:ea typeface="宋体" panose="02010600030101010101" pitchFamily="2" charset="-122"/>
                <a:cs typeface="+mn-cs"/>
              </a:defRPr>
            </a:lvl2pPr>
            <a:lvl3pPr marL="914400" algn="l" defTabSz="914400" rtl="0" eaLnBrk="0" latinLnBrk="0" hangingPunct="0">
              <a:defRPr sz="1800" kern="1200">
                <a:solidFill>
                  <a:schemeClr val="tx1"/>
                </a:solidFill>
                <a:latin typeface="Calibri"/>
                <a:ea typeface="宋体" panose="02010600030101010101" pitchFamily="2" charset="-122"/>
                <a:cs typeface="+mn-cs"/>
              </a:defRPr>
            </a:lvl3pPr>
            <a:lvl4pPr marL="1371600" algn="l" defTabSz="914400" rtl="0" eaLnBrk="0" latinLnBrk="0" hangingPunct="0">
              <a:defRPr sz="1800" kern="1200">
                <a:solidFill>
                  <a:schemeClr val="tx1"/>
                </a:solidFill>
                <a:latin typeface="Calibri"/>
                <a:ea typeface="宋体" panose="02010600030101010101" pitchFamily="2" charset="-122"/>
                <a:cs typeface="+mn-cs"/>
              </a:defRPr>
            </a:lvl4pPr>
            <a:lvl5pPr marL="1828800" algn="l" defTabSz="914400" rtl="0" eaLnBrk="0" latinLnBrk="0" hangingPunct="0">
              <a:defRPr sz="1800" kern="1200">
                <a:solidFill>
                  <a:schemeClr val="tx1"/>
                </a:solidFill>
                <a:latin typeface="Calibri"/>
                <a:ea typeface="宋体" panose="02010600030101010101" pitchFamily="2" charset="-122"/>
                <a:cs typeface="+mn-cs"/>
              </a:defRPr>
            </a:lvl5pPr>
            <a:lvl6pPr marL="22860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6pPr>
            <a:lvl7pPr marL="27432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7pPr>
            <a:lvl8pPr marL="32004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8pPr>
            <a:lvl9pPr marL="36576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zh-CN" sz="665" b="0" i="0" u="none" strike="noStrike" kern="1200" cap="none" spc="0" normalizeH="0" baseline="0" noProof="0">
              <a:ln>
                <a:noFill/>
              </a:ln>
              <a:solidFill>
                <a:schemeClr val="bg1">
                  <a:lumMod val="95000"/>
                </a:schemeClr>
              </a:solidFill>
              <a:effectLst/>
              <a:uLnTx/>
              <a:uFillTx/>
              <a:latin typeface="楷体" panose="02010609060101010101" pitchFamily="49" charset="-122"/>
              <a:ea typeface="楷体" panose="02010609060101010101" pitchFamily="49" charset="-122"/>
              <a:cs typeface="楷体" panose="02010609060101010101" pitchFamily="49" charset="-122"/>
            </a:endParaRPr>
          </a:p>
        </p:txBody>
      </p:sp>
      <p:sp>
        <p:nvSpPr>
          <p:cNvPr id="12" name="文本框 25"/>
          <p:cNvSpPr txBox="1">
            <a:spLocks noChangeArrowheads="1"/>
          </p:cNvSpPr>
          <p:nvPr/>
        </p:nvSpPr>
        <p:spPr bwMode="auto">
          <a:xfrm>
            <a:off x="8676217" y="3369733"/>
            <a:ext cx="184709" cy="1947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0" latinLnBrk="0" hangingPunct="0">
              <a:defRPr sz="1800" kern="1200">
                <a:solidFill>
                  <a:schemeClr val="tx1"/>
                </a:solidFill>
                <a:latin typeface="Calibri"/>
                <a:ea typeface="宋体" panose="02010600030101010101" pitchFamily="2" charset="-122"/>
                <a:cs typeface="+mn-cs"/>
              </a:defRPr>
            </a:lvl1pPr>
            <a:lvl2pPr marL="457200" algn="l" defTabSz="914400" rtl="0" eaLnBrk="0" latinLnBrk="0" hangingPunct="0">
              <a:defRPr sz="1800" kern="1200">
                <a:solidFill>
                  <a:schemeClr val="tx1"/>
                </a:solidFill>
                <a:latin typeface="Calibri"/>
                <a:ea typeface="宋体" panose="02010600030101010101" pitchFamily="2" charset="-122"/>
                <a:cs typeface="+mn-cs"/>
              </a:defRPr>
            </a:lvl2pPr>
            <a:lvl3pPr marL="914400" algn="l" defTabSz="914400" rtl="0" eaLnBrk="0" latinLnBrk="0" hangingPunct="0">
              <a:defRPr sz="1800" kern="1200">
                <a:solidFill>
                  <a:schemeClr val="tx1"/>
                </a:solidFill>
                <a:latin typeface="Calibri"/>
                <a:ea typeface="宋体" panose="02010600030101010101" pitchFamily="2" charset="-122"/>
                <a:cs typeface="+mn-cs"/>
              </a:defRPr>
            </a:lvl3pPr>
            <a:lvl4pPr marL="1371600" algn="l" defTabSz="914400" rtl="0" eaLnBrk="0" latinLnBrk="0" hangingPunct="0">
              <a:defRPr sz="1800" kern="1200">
                <a:solidFill>
                  <a:schemeClr val="tx1"/>
                </a:solidFill>
                <a:latin typeface="Calibri"/>
                <a:ea typeface="宋体" panose="02010600030101010101" pitchFamily="2" charset="-122"/>
                <a:cs typeface="+mn-cs"/>
              </a:defRPr>
            </a:lvl4pPr>
            <a:lvl5pPr marL="1828800" algn="l" defTabSz="914400" rtl="0" eaLnBrk="0" latinLnBrk="0" hangingPunct="0">
              <a:defRPr sz="1800" kern="1200">
                <a:solidFill>
                  <a:schemeClr val="tx1"/>
                </a:solidFill>
                <a:latin typeface="Calibri"/>
                <a:ea typeface="宋体" panose="02010600030101010101" pitchFamily="2" charset="-122"/>
                <a:cs typeface="+mn-cs"/>
              </a:defRPr>
            </a:lvl5pPr>
            <a:lvl6pPr marL="22860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6pPr>
            <a:lvl7pPr marL="27432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7pPr>
            <a:lvl8pPr marL="32004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8pPr>
            <a:lvl9pPr marL="36576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zh-CN" sz="665" b="0" i="0" u="none" strike="noStrike" kern="1200" cap="none" spc="0" normalizeH="0" baseline="0" noProof="0">
              <a:ln>
                <a:noFill/>
              </a:ln>
              <a:solidFill>
                <a:schemeClr val="bg1">
                  <a:lumMod val="95000"/>
                </a:schemeClr>
              </a:solidFill>
              <a:effectLst/>
              <a:uLnTx/>
              <a:uFillTx/>
              <a:latin typeface="楷体" panose="02010609060101010101" pitchFamily="49" charset="-122"/>
              <a:ea typeface="楷体" panose="02010609060101010101" pitchFamily="49" charset="-122"/>
              <a:cs typeface="楷体" panose="02010609060101010101" pitchFamily="49" charset="-122"/>
            </a:endParaRPr>
          </a:p>
        </p:txBody>
      </p:sp>
      <p:sp>
        <p:nvSpPr>
          <p:cNvPr id="5" name="文本框 25"/>
          <p:cNvSpPr txBox="1">
            <a:spLocks noChangeArrowheads="1"/>
          </p:cNvSpPr>
          <p:nvPr/>
        </p:nvSpPr>
        <p:spPr bwMode="auto">
          <a:xfrm>
            <a:off x="6974417" y="2791884"/>
            <a:ext cx="184709" cy="1947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0" latinLnBrk="0" hangingPunct="0">
              <a:defRPr sz="1800" kern="1200">
                <a:solidFill>
                  <a:schemeClr val="tx1"/>
                </a:solidFill>
                <a:latin typeface="Calibri"/>
                <a:ea typeface="宋体" panose="02010600030101010101" pitchFamily="2" charset="-122"/>
                <a:cs typeface="+mn-cs"/>
              </a:defRPr>
            </a:lvl1pPr>
            <a:lvl2pPr marL="457200" algn="l" defTabSz="914400" rtl="0" eaLnBrk="0" latinLnBrk="0" hangingPunct="0">
              <a:defRPr sz="1800" kern="1200">
                <a:solidFill>
                  <a:schemeClr val="tx1"/>
                </a:solidFill>
                <a:latin typeface="Calibri"/>
                <a:ea typeface="宋体" panose="02010600030101010101" pitchFamily="2" charset="-122"/>
                <a:cs typeface="+mn-cs"/>
              </a:defRPr>
            </a:lvl2pPr>
            <a:lvl3pPr marL="914400" algn="l" defTabSz="914400" rtl="0" eaLnBrk="0" latinLnBrk="0" hangingPunct="0">
              <a:defRPr sz="1800" kern="1200">
                <a:solidFill>
                  <a:schemeClr val="tx1"/>
                </a:solidFill>
                <a:latin typeface="Calibri"/>
                <a:ea typeface="宋体" panose="02010600030101010101" pitchFamily="2" charset="-122"/>
                <a:cs typeface="+mn-cs"/>
              </a:defRPr>
            </a:lvl3pPr>
            <a:lvl4pPr marL="1371600" algn="l" defTabSz="914400" rtl="0" eaLnBrk="0" latinLnBrk="0" hangingPunct="0">
              <a:defRPr sz="1800" kern="1200">
                <a:solidFill>
                  <a:schemeClr val="tx1"/>
                </a:solidFill>
                <a:latin typeface="Calibri"/>
                <a:ea typeface="宋体" panose="02010600030101010101" pitchFamily="2" charset="-122"/>
                <a:cs typeface="+mn-cs"/>
              </a:defRPr>
            </a:lvl4pPr>
            <a:lvl5pPr marL="1828800" algn="l" defTabSz="914400" rtl="0" eaLnBrk="0" latinLnBrk="0" hangingPunct="0">
              <a:defRPr sz="1800" kern="1200">
                <a:solidFill>
                  <a:schemeClr val="tx1"/>
                </a:solidFill>
                <a:latin typeface="Calibri"/>
                <a:ea typeface="宋体" panose="02010600030101010101" pitchFamily="2" charset="-122"/>
                <a:cs typeface="+mn-cs"/>
              </a:defRPr>
            </a:lvl5pPr>
            <a:lvl6pPr marL="22860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6pPr>
            <a:lvl7pPr marL="27432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7pPr>
            <a:lvl8pPr marL="32004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8pPr>
            <a:lvl9pPr marL="36576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zh-CN" sz="665" b="0" i="0" u="none" strike="noStrike" kern="1200" cap="none" spc="0" normalizeH="0" baseline="0" noProof="0">
              <a:ln>
                <a:noFill/>
              </a:ln>
              <a:solidFill>
                <a:schemeClr val="bg1">
                  <a:lumMod val="95000"/>
                </a:schemeClr>
              </a:solidFill>
              <a:effectLst/>
              <a:uLnTx/>
              <a:uFillTx/>
              <a:latin typeface="楷体" panose="02010609060101010101" pitchFamily="49" charset="-122"/>
              <a:ea typeface="楷体" panose="02010609060101010101" pitchFamily="49" charset="-122"/>
              <a:cs typeface="楷体" panose="02010609060101010101" pitchFamily="49" charset="-122"/>
            </a:endParaRPr>
          </a:p>
        </p:txBody>
      </p:sp>
      <p:sp>
        <p:nvSpPr>
          <p:cNvPr id="6" name="文本框 25"/>
          <p:cNvSpPr txBox="1">
            <a:spLocks noChangeArrowheads="1"/>
          </p:cNvSpPr>
          <p:nvPr/>
        </p:nvSpPr>
        <p:spPr bwMode="auto">
          <a:xfrm>
            <a:off x="4085167" y="5185833"/>
            <a:ext cx="184709" cy="1947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0" latinLnBrk="0" hangingPunct="0">
              <a:defRPr sz="1800" kern="1200">
                <a:solidFill>
                  <a:schemeClr val="tx1"/>
                </a:solidFill>
                <a:latin typeface="Calibri"/>
                <a:ea typeface="宋体" panose="02010600030101010101" pitchFamily="2" charset="-122"/>
                <a:cs typeface="+mn-cs"/>
              </a:defRPr>
            </a:lvl1pPr>
            <a:lvl2pPr marL="457200" algn="l" defTabSz="914400" rtl="0" eaLnBrk="0" latinLnBrk="0" hangingPunct="0">
              <a:defRPr sz="1800" kern="1200">
                <a:solidFill>
                  <a:schemeClr val="tx1"/>
                </a:solidFill>
                <a:latin typeface="Calibri"/>
                <a:ea typeface="宋体" panose="02010600030101010101" pitchFamily="2" charset="-122"/>
                <a:cs typeface="+mn-cs"/>
              </a:defRPr>
            </a:lvl2pPr>
            <a:lvl3pPr marL="914400" algn="l" defTabSz="914400" rtl="0" eaLnBrk="0" latinLnBrk="0" hangingPunct="0">
              <a:defRPr sz="1800" kern="1200">
                <a:solidFill>
                  <a:schemeClr val="tx1"/>
                </a:solidFill>
                <a:latin typeface="Calibri"/>
                <a:ea typeface="宋体" panose="02010600030101010101" pitchFamily="2" charset="-122"/>
                <a:cs typeface="+mn-cs"/>
              </a:defRPr>
            </a:lvl3pPr>
            <a:lvl4pPr marL="1371600" algn="l" defTabSz="914400" rtl="0" eaLnBrk="0" latinLnBrk="0" hangingPunct="0">
              <a:defRPr sz="1800" kern="1200">
                <a:solidFill>
                  <a:schemeClr val="tx1"/>
                </a:solidFill>
                <a:latin typeface="Calibri"/>
                <a:ea typeface="宋体" panose="02010600030101010101" pitchFamily="2" charset="-122"/>
                <a:cs typeface="+mn-cs"/>
              </a:defRPr>
            </a:lvl4pPr>
            <a:lvl5pPr marL="1828800" algn="l" defTabSz="914400" rtl="0" eaLnBrk="0" latinLnBrk="0" hangingPunct="0">
              <a:defRPr sz="1800" kern="1200">
                <a:solidFill>
                  <a:schemeClr val="tx1"/>
                </a:solidFill>
                <a:latin typeface="Calibri"/>
                <a:ea typeface="宋体" panose="02010600030101010101" pitchFamily="2" charset="-122"/>
                <a:cs typeface="+mn-cs"/>
              </a:defRPr>
            </a:lvl5pPr>
            <a:lvl6pPr marL="22860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6pPr>
            <a:lvl7pPr marL="27432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7pPr>
            <a:lvl8pPr marL="32004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8pPr>
            <a:lvl9pPr marL="36576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0" lang="zh-CN" altLang="zh-CN" sz="665" b="0" i="0" u="none" strike="noStrike" kern="1200" cap="none" spc="0" normalizeH="0" baseline="0" noProof="0">
              <a:ln>
                <a:noFill/>
              </a:ln>
              <a:solidFill>
                <a:schemeClr val="bg1">
                  <a:lumMod val="95000"/>
                </a:schemeClr>
              </a:solidFill>
              <a:effectLst/>
              <a:uLnTx/>
              <a:uFillTx/>
              <a:latin typeface="楷体" panose="02010609060101010101" pitchFamily="49" charset="-122"/>
              <a:ea typeface="楷体" panose="02010609060101010101" pitchFamily="49" charset="-122"/>
              <a:cs typeface="楷体" panose="02010609060101010101" pitchFamily="49" charset="-122"/>
            </a:endParaRPr>
          </a:p>
        </p:txBody>
      </p:sp>
      <p:sp>
        <p:nvSpPr>
          <p:cNvPr id="16" name="矩形 15"/>
          <p:cNvSpPr/>
          <p:nvPr/>
        </p:nvSpPr>
        <p:spPr>
          <a:xfrm>
            <a:off x="2841837" y="4762500"/>
            <a:ext cx="1837267" cy="814070"/>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0000"/>
              </a:lnSpc>
            </a:pPr>
            <a:r>
              <a:rPr lang="zh-CN" altLang="en-US" sz="4265" b="1">
                <a:solidFill>
                  <a:srgbClr val="FF0000"/>
                </a:solidFill>
                <a:latin typeface="Times New Roman" panose="02020603050405020304" pitchFamily="18" charset="0"/>
                <a:ea typeface="楷体" panose="02010609060101010101" pitchFamily="49" charset="-122"/>
                <a:cs typeface="楷体" panose="02010609060101010101" pitchFamily="49" charset="-122"/>
              </a:rPr>
              <a:t>正数</a:t>
            </a:r>
            <a:endParaRPr lang="zh-CN" altLang="en-US" sz="4265" b="1">
              <a:solidFill>
                <a:srgbClr val="FF0000"/>
              </a:solidFill>
              <a:latin typeface="Times New Roman" panose="02020603050405020304" pitchFamily="18" charset="0"/>
              <a:ea typeface="楷体" panose="02010609060101010101" pitchFamily="49" charset="-122"/>
              <a:cs typeface="楷体" panose="02010609060101010101" pitchFamily="49" charset="-122"/>
            </a:endParaRPr>
          </a:p>
        </p:txBody>
      </p:sp>
      <p:sp>
        <p:nvSpPr>
          <p:cNvPr id="17" name="矩形 16"/>
          <p:cNvSpPr/>
          <p:nvPr/>
        </p:nvSpPr>
        <p:spPr>
          <a:xfrm>
            <a:off x="6990080" y="4785784"/>
            <a:ext cx="1837267" cy="814070"/>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0000"/>
              </a:lnSpc>
            </a:pPr>
            <a:r>
              <a:rPr lang="zh-CN" altLang="en-US" sz="4265" b="1">
                <a:solidFill>
                  <a:srgbClr val="009E47"/>
                </a:solidFill>
                <a:latin typeface="Times New Roman" panose="02020603050405020304" pitchFamily="18" charset="0"/>
                <a:ea typeface="楷体" panose="02010609060101010101" pitchFamily="49" charset="-122"/>
                <a:cs typeface="楷体" panose="02010609060101010101" pitchFamily="49" charset="-122"/>
              </a:rPr>
              <a:t>负数</a:t>
            </a:r>
            <a:endParaRPr lang="zh-CN" altLang="en-US" sz="4265" b="1">
              <a:solidFill>
                <a:srgbClr val="009E47"/>
              </a:solidFill>
              <a:latin typeface="Times New Roman" panose="02020603050405020304" pitchFamily="18" charset="0"/>
              <a:ea typeface="楷体" panose="02010609060101010101" pitchFamily="49" charset="-122"/>
              <a:cs typeface="楷体" panose="02010609060101010101" pitchFamily="49" charset="-122"/>
            </a:endParaRPr>
          </a:p>
        </p:txBody>
      </p:sp>
      <p:sp>
        <p:nvSpPr>
          <p:cNvPr id="37" name="椭圆 36"/>
          <p:cNvSpPr/>
          <p:nvPr/>
        </p:nvSpPr>
        <p:spPr>
          <a:xfrm>
            <a:off x="2083647" y="2755900"/>
            <a:ext cx="1475317" cy="127000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lt1"/>
              </a:solidFill>
              <a:effectLst/>
              <a:uLnTx/>
              <a:uFillTx/>
              <a:latin typeface="+mn-lt"/>
              <a:ea typeface="+mn-ea"/>
              <a:cs typeface="Times New Roman" panose="02020603050405020304" pitchFamily="18" charset="0"/>
            </a:endParaRPr>
          </a:p>
        </p:txBody>
      </p:sp>
      <p:sp>
        <p:nvSpPr>
          <p:cNvPr id="38" name="椭圆 37"/>
          <p:cNvSpPr/>
          <p:nvPr/>
        </p:nvSpPr>
        <p:spPr>
          <a:xfrm>
            <a:off x="3647864" y="2565400"/>
            <a:ext cx="1473200" cy="1631951"/>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lt1"/>
              </a:solidFill>
              <a:effectLst/>
              <a:uLnTx/>
              <a:uFillTx/>
              <a:latin typeface="+mn-lt"/>
              <a:ea typeface="+mn-ea"/>
              <a:cs typeface="Times New Roman" panose="02020603050405020304" pitchFamily="18" charset="0"/>
            </a:endParaRPr>
          </a:p>
        </p:txBody>
      </p:sp>
      <p:sp>
        <p:nvSpPr>
          <p:cNvPr id="39" name="椭圆 38"/>
          <p:cNvSpPr/>
          <p:nvPr/>
        </p:nvSpPr>
        <p:spPr>
          <a:xfrm>
            <a:off x="9517804" y="2702560"/>
            <a:ext cx="1458595" cy="1477645"/>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lt1"/>
              </a:solidFill>
              <a:effectLst/>
              <a:uLnTx/>
              <a:uFillTx/>
              <a:latin typeface="+mn-lt"/>
              <a:ea typeface="+mn-ea"/>
              <a:cs typeface="Times New Roman" panose="02020603050405020304" pitchFamily="18" charset="0"/>
            </a:endParaRPr>
          </a:p>
        </p:txBody>
      </p:sp>
      <p:sp>
        <p:nvSpPr>
          <p:cNvPr id="40" name="椭圆 39"/>
          <p:cNvSpPr/>
          <p:nvPr/>
        </p:nvSpPr>
        <p:spPr>
          <a:xfrm>
            <a:off x="563880" y="2755900"/>
            <a:ext cx="1475317" cy="1270000"/>
          </a:xfrm>
          <a:prstGeom prst="ellipse">
            <a:avLst/>
          </a:pr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lt1"/>
              </a:solidFill>
              <a:effectLst/>
              <a:uLnTx/>
              <a:uFillTx/>
              <a:latin typeface="+mn-lt"/>
              <a:ea typeface="+mn-ea"/>
              <a:cs typeface="Times New Roman" panose="02020603050405020304" pitchFamily="18" charset="0"/>
            </a:endParaRPr>
          </a:p>
        </p:txBody>
      </p:sp>
      <p:sp>
        <p:nvSpPr>
          <p:cNvPr id="41" name="椭圆 40"/>
          <p:cNvSpPr/>
          <p:nvPr/>
        </p:nvSpPr>
        <p:spPr>
          <a:xfrm>
            <a:off x="6060440" y="2806700"/>
            <a:ext cx="1573107" cy="1220047"/>
          </a:xfrm>
          <a:prstGeom prst="ellipse">
            <a:avLst/>
          </a:pr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lt1"/>
              </a:solidFill>
              <a:effectLst/>
              <a:uLnTx/>
              <a:uFillTx/>
              <a:latin typeface="+mn-lt"/>
              <a:ea typeface="+mn-ea"/>
              <a:cs typeface="Times New Roman" panose="02020603050405020304" pitchFamily="18" charset="0"/>
            </a:endParaRPr>
          </a:p>
        </p:txBody>
      </p:sp>
      <p:sp>
        <p:nvSpPr>
          <p:cNvPr id="42" name="椭圆 41"/>
          <p:cNvSpPr/>
          <p:nvPr/>
        </p:nvSpPr>
        <p:spPr>
          <a:xfrm>
            <a:off x="7925859" y="2709545"/>
            <a:ext cx="1435735" cy="1521460"/>
          </a:xfrm>
          <a:prstGeom prst="ellipse">
            <a:avLst/>
          </a:pr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楷体"/>
                <a:ea typeface="+mn-ea"/>
                <a:cs typeface="+mn-cs"/>
              </a:defRPr>
            </a:lvl1pPr>
            <a:lvl2pPr marL="457200" algn="l" defTabSz="914400" rtl="0" eaLnBrk="1" latinLnBrk="0" hangingPunct="1">
              <a:defRPr sz="1800" kern="1200">
                <a:solidFill>
                  <a:srgbClr val="FFFFFF"/>
                </a:solidFill>
                <a:latin typeface="楷体"/>
                <a:ea typeface="+mn-ea"/>
                <a:cs typeface="+mn-cs"/>
              </a:defRPr>
            </a:lvl2pPr>
            <a:lvl3pPr marL="914400" algn="l" defTabSz="914400" rtl="0" eaLnBrk="1" latinLnBrk="0" hangingPunct="1">
              <a:defRPr sz="1800" kern="1200">
                <a:solidFill>
                  <a:srgbClr val="FFFFFF"/>
                </a:solidFill>
                <a:latin typeface="楷体"/>
                <a:ea typeface="+mn-ea"/>
                <a:cs typeface="+mn-cs"/>
              </a:defRPr>
            </a:lvl3pPr>
            <a:lvl4pPr marL="1371600" algn="l" defTabSz="914400" rtl="0" eaLnBrk="1" latinLnBrk="0" hangingPunct="1">
              <a:defRPr sz="1800" kern="1200">
                <a:solidFill>
                  <a:srgbClr val="FFFFFF"/>
                </a:solidFill>
                <a:latin typeface="楷体"/>
                <a:ea typeface="+mn-ea"/>
                <a:cs typeface="+mn-cs"/>
              </a:defRPr>
            </a:lvl4pPr>
            <a:lvl5pPr marL="1828800" algn="l" defTabSz="914400" rtl="0" eaLnBrk="1" latinLnBrk="0" hangingPunct="1">
              <a:defRPr sz="1800" kern="1200">
                <a:solidFill>
                  <a:srgbClr val="FFFFFF"/>
                </a:solidFill>
                <a:latin typeface="楷体"/>
                <a:ea typeface="+mn-ea"/>
                <a:cs typeface="+mn-cs"/>
              </a:defRPr>
            </a:lvl5pPr>
            <a:lvl6pPr marL="2286000" algn="l" defTabSz="914400" rtl="0" eaLnBrk="1" latinLnBrk="0" hangingPunct="1">
              <a:defRPr sz="1800" kern="1200">
                <a:solidFill>
                  <a:srgbClr val="FFFFFF"/>
                </a:solidFill>
                <a:latin typeface="楷体"/>
                <a:ea typeface="+mn-ea"/>
                <a:cs typeface="+mn-cs"/>
              </a:defRPr>
            </a:lvl6pPr>
            <a:lvl7pPr marL="2743200" algn="l" defTabSz="914400" rtl="0" eaLnBrk="1" latinLnBrk="0" hangingPunct="1">
              <a:defRPr sz="1800" kern="1200">
                <a:solidFill>
                  <a:srgbClr val="FFFFFF"/>
                </a:solidFill>
                <a:latin typeface="楷体"/>
                <a:ea typeface="+mn-ea"/>
                <a:cs typeface="+mn-cs"/>
              </a:defRPr>
            </a:lvl7pPr>
            <a:lvl8pPr marL="3200400" algn="l" defTabSz="914400" rtl="0" eaLnBrk="1" latinLnBrk="0" hangingPunct="1">
              <a:defRPr sz="1800" kern="1200">
                <a:solidFill>
                  <a:srgbClr val="FFFFFF"/>
                </a:solidFill>
                <a:latin typeface="楷体"/>
                <a:ea typeface="+mn-ea"/>
                <a:cs typeface="+mn-cs"/>
              </a:defRPr>
            </a:lvl8pPr>
            <a:lvl9pPr marL="3657600" algn="l" defTabSz="914400" rtl="0" eaLnBrk="1" latinLnBrk="0" hangingPunct="1">
              <a:defRPr sz="1800" kern="1200">
                <a:solidFill>
                  <a:srgbClr val="FFFFFF"/>
                </a:solidFill>
                <a:latin typeface="楷体"/>
                <a:ea typeface="+mn-ea"/>
                <a:cs typeface="+mn-cs"/>
              </a:defRPr>
            </a:lvl9p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lt1"/>
              </a:solidFill>
              <a:effectLst/>
              <a:uLnTx/>
              <a:uFillTx/>
              <a:latin typeface="+mn-lt"/>
              <a:ea typeface="+mn-ea"/>
              <a:cs typeface="Times New Roman" panose="02020603050405020304" pitchFamily="18" charset="0"/>
            </a:endParaRPr>
          </a:p>
        </p:txBody>
      </p:sp>
      <p:sp>
        <p:nvSpPr>
          <p:cNvPr id="29723" name="矩形 7"/>
          <p:cNvSpPr/>
          <p:nvPr/>
        </p:nvSpPr>
        <p:spPr>
          <a:xfrm>
            <a:off x="832062" y="2862702"/>
            <a:ext cx="10759017" cy="903606"/>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0000"/>
              </a:lnSpc>
            </a:pPr>
            <a:r>
              <a:rPr lang="en-US" altLang="zh-CN" sz="4800">
                <a:solidFill>
                  <a:srgbClr val="0000FF"/>
                </a:solidFill>
                <a:latin typeface="Times New Roman" panose="02020603050405020304" pitchFamily="18" charset="0"/>
                <a:ea typeface="楷体" panose="02010609060101010101" pitchFamily="49" charset="-122"/>
                <a:cs typeface="楷体" panose="02010609060101010101" pitchFamily="49" charset="-122"/>
              </a:rPr>
              <a:t>﹣7</a:t>
            </a:r>
            <a:r>
              <a:rPr lang="zh-CN" altLang="en-US" sz="4800">
                <a:solidFill>
                  <a:srgbClr val="0000FF"/>
                </a:solidFill>
                <a:latin typeface="Times New Roman" panose="02020603050405020304" pitchFamily="18" charset="0"/>
                <a:ea typeface="楷体" panose="02010609060101010101" pitchFamily="49" charset="-122"/>
                <a:cs typeface="楷体" panose="02010609060101010101" pitchFamily="49" charset="-122"/>
              </a:rPr>
              <a:t>    </a:t>
            </a:r>
            <a:r>
              <a:rPr lang="en-US" altLang="zh-CN" sz="4800">
                <a:solidFill>
                  <a:srgbClr val="0000FF"/>
                </a:solidFill>
                <a:latin typeface="Times New Roman" panose="02020603050405020304" pitchFamily="18" charset="0"/>
                <a:ea typeface="楷体" panose="02010609060101010101" pitchFamily="49" charset="-122"/>
                <a:cs typeface="楷体" panose="02010609060101010101" pitchFamily="49" charset="-122"/>
              </a:rPr>
              <a:t>2.5              0  </a:t>
            </a:r>
            <a:r>
              <a:rPr lang="en-US" altLang="zh-CN" sz="4800" b="1">
                <a:solidFill>
                  <a:srgbClr val="0000FF"/>
                </a:solidFill>
                <a:latin typeface="Times New Roman" panose="02020603050405020304" pitchFamily="18" charset="0"/>
                <a:ea typeface="楷体" panose="02010609060101010101" pitchFamily="49" charset="-122"/>
                <a:cs typeface="楷体" panose="02010609060101010101" pitchFamily="49" charset="-122"/>
              </a:rPr>
              <a:t>﹣</a:t>
            </a:r>
            <a:r>
              <a:rPr lang="en-US" altLang="zh-CN" sz="4800">
                <a:solidFill>
                  <a:srgbClr val="0000FF"/>
                </a:solidFill>
                <a:latin typeface="Times New Roman" panose="02020603050405020304" pitchFamily="18" charset="0"/>
                <a:ea typeface="楷体" panose="02010609060101010101" pitchFamily="49" charset="-122"/>
                <a:cs typeface="楷体" panose="02010609060101010101" pitchFamily="49" charset="-122"/>
              </a:rPr>
              <a:t>5.2               </a:t>
            </a:r>
            <a:r>
              <a:rPr lang="zh-CN" altLang="en-US" sz="4800" b="1">
                <a:solidFill>
                  <a:srgbClr val="0000FF"/>
                </a:solidFill>
                <a:latin typeface="Times New Roman" panose="02020603050405020304" pitchFamily="18" charset="0"/>
                <a:ea typeface="楷体" panose="02010609060101010101" pitchFamily="49" charset="-122"/>
                <a:cs typeface="楷体" panose="02010609060101010101" pitchFamily="49" charset="-122"/>
              </a:rPr>
              <a:t>﹢</a:t>
            </a:r>
            <a:r>
              <a:rPr lang="en-US" altLang="zh-CN" sz="4800">
                <a:solidFill>
                  <a:srgbClr val="0000FF"/>
                </a:solidFill>
                <a:latin typeface="Times New Roman" panose="02020603050405020304" pitchFamily="18" charset="0"/>
                <a:ea typeface="楷体" panose="02010609060101010101" pitchFamily="49" charset="-122"/>
                <a:cs typeface="楷体" panose="02010609060101010101" pitchFamily="49" charset="-122"/>
              </a:rPr>
              <a:t>41</a:t>
            </a:r>
            <a:endParaRPr lang="zh-CN" altLang="en-US" sz="4800">
              <a:solidFill>
                <a:srgbClr val="0000FF"/>
              </a:solidFill>
              <a:latin typeface="Times New Roman" panose="02020603050405020304" pitchFamily="18" charset="0"/>
              <a:ea typeface="楷体" panose="02010609060101010101" pitchFamily="49" charset="-122"/>
              <a:cs typeface="楷体" panose="02010609060101010101" pitchFamily="49" charset="-122"/>
            </a:endParaRPr>
          </a:p>
        </p:txBody>
      </p:sp>
      <p:sp>
        <p:nvSpPr>
          <p:cNvPr id="29726" name="矩形 17"/>
          <p:cNvSpPr/>
          <p:nvPr/>
        </p:nvSpPr>
        <p:spPr>
          <a:xfrm>
            <a:off x="3827402" y="2512907"/>
            <a:ext cx="1040298" cy="1568450"/>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4800">
                <a:solidFill>
                  <a:srgbClr val="0000FF"/>
                </a:solidFill>
                <a:latin typeface="Times New Roman" panose="02020603050405020304" pitchFamily="18" charset="0"/>
                <a:ea typeface="楷体" panose="02010609060101010101" pitchFamily="49" charset="-122"/>
                <a:cs typeface="楷体" panose="02010609060101010101" pitchFamily="49" charset="-122"/>
              </a:rPr>
              <a:t>4</a:t>
            </a:r>
            <a:endParaRPr lang="en-US" altLang="zh-CN" sz="4800">
              <a:solidFill>
                <a:srgbClr val="0000FF"/>
              </a:solidFill>
              <a:latin typeface="Times New Roman" panose="02020603050405020304" pitchFamily="18" charset="0"/>
              <a:ea typeface="楷体" panose="02010609060101010101" pitchFamily="49" charset="-122"/>
              <a:cs typeface="楷体" panose="02010609060101010101" pitchFamily="49" charset="-122"/>
            </a:endParaRPr>
          </a:p>
          <a:p>
            <a:pPr algn="ctr"/>
            <a:r>
              <a:rPr lang="en-US" altLang="zh-CN" sz="4800">
                <a:solidFill>
                  <a:srgbClr val="0000FF"/>
                </a:solidFill>
                <a:latin typeface="Times New Roman" panose="02020603050405020304" pitchFamily="18" charset="0"/>
                <a:ea typeface="楷体" panose="02010609060101010101" pitchFamily="49" charset="-122"/>
                <a:cs typeface="楷体" panose="02010609060101010101" pitchFamily="49" charset="-122"/>
              </a:rPr>
              <a:t>5</a:t>
            </a:r>
            <a:endParaRPr lang="zh-CN" altLang="en-US" sz="4800" baseline="30000">
              <a:solidFill>
                <a:srgbClr val="0000FF"/>
              </a:solidFill>
              <a:latin typeface="Times New Roman" panose="02020603050405020304" pitchFamily="18" charset="0"/>
              <a:ea typeface="楷体" panose="02010609060101010101" pitchFamily="49" charset="-122"/>
              <a:cs typeface="楷体" panose="02010609060101010101" pitchFamily="49" charset="-122"/>
            </a:endParaRPr>
          </a:p>
        </p:txBody>
      </p:sp>
      <p:cxnSp>
        <p:nvCxnSpPr>
          <p:cNvPr id="45" name="直接连接符 44"/>
          <p:cNvCxnSpPr/>
          <p:nvPr/>
        </p:nvCxnSpPr>
        <p:spPr>
          <a:xfrm>
            <a:off x="4070351" y="3323592"/>
            <a:ext cx="535516" cy="0"/>
          </a:xfrm>
          <a:prstGeom prst="line">
            <a:avLst/>
          </a:prstGeom>
          <a:ln w="34925">
            <a:solidFill>
              <a:srgbClr val="0000FF"/>
            </a:solidFill>
          </a:ln>
        </p:spPr>
        <p:style>
          <a:lnRef idx="1">
            <a:schemeClr val="accent1"/>
          </a:lnRef>
          <a:fillRef idx="0">
            <a:schemeClr val="accent1"/>
          </a:fillRef>
          <a:effectRef idx="0">
            <a:schemeClr val="accent1"/>
          </a:effectRef>
          <a:fontRef idx="minor">
            <a:schemeClr val="tx1"/>
          </a:fontRef>
        </p:style>
      </p:cxnSp>
      <p:cxnSp>
        <p:nvCxnSpPr>
          <p:cNvPr id="46" name="直接连接符 45"/>
          <p:cNvCxnSpPr/>
          <p:nvPr/>
        </p:nvCxnSpPr>
        <p:spPr>
          <a:xfrm>
            <a:off x="8469631" y="3346452"/>
            <a:ext cx="535516" cy="0"/>
          </a:xfrm>
          <a:prstGeom prst="line">
            <a:avLst/>
          </a:prstGeom>
          <a:ln w="34925">
            <a:solidFill>
              <a:srgbClr val="0000FF"/>
            </a:solidFill>
          </a:ln>
        </p:spPr>
        <p:style>
          <a:lnRef idx="1">
            <a:schemeClr val="accent1"/>
          </a:lnRef>
          <a:fillRef idx="0">
            <a:schemeClr val="accent1"/>
          </a:fillRef>
          <a:effectRef idx="0">
            <a:schemeClr val="accent1"/>
          </a:effectRef>
          <a:fontRef idx="minor">
            <a:schemeClr val="tx1"/>
          </a:fontRef>
        </p:style>
      </p:cxnSp>
      <p:sp>
        <p:nvSpPr>
          <p:cNvPr id="29731" name="矩形 17"/>
          <p:cNvSpPr/>
          <p:nvPr/>
        </p:nvSpPr>
        <p:spPr>
          <a:xfrm>
            <a:off x="7629629" y="2936696"/>
            <a:ext cx="1040299" cy="829945"/>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4800" b="1">
                <a:solidFill>
                  <a:srgbClr val="0000FF"/>
                </a:solidFill>
                <a:latin typeface="Times New Roman" panose="02020603050405020304" pitchFamily="18" charset="0"/>
                <a:ea typeface="楷体" panose="02010609060101010101" pitchFamily="49" charset="-122"/>
                <a:cs typeface="楷体" panose="02010609060101010101" pitchFamily="49" charset="-122"/>
              </a:rPr>
              <a:t>﹣</a:t>
            </a:r>
            <a:endParaRPr lang="zh-CN" altLang="en-US" sz="4800" b="1">
              <a:solidFill>
                <a:srgbClr val="0000FF"/>
              </a:solidFill>
              <a:latin typeface="Times New Roman" panose="02020603050405020304" pitchFamily="18" charset="0"/>
              <a:ea typeface="楷体" panose="02010609060101010101" pitchFamily="49" charset="-122"/>
              <a:cs typeface="楷体" panose="02010609060101010101" pitchFamily="49" charset="-122"/>
            </a:endParaRPr>
          </a:p>
        </p:txBody>
      </p:sp>
      <p:sp>
        <p:nvSpPr>
          <p:cNvPr id="29729" name="矩形 17"/>
          <p:cNvSpPr/>
          <p:nvPr/>
        </p:nvSpPr>
        <p:spPr>
          <a:xfrm>
            <a:off x="8221440" y="2592917"/>
            <a:ext cx="1040299" cy="1568450"/>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4800">
                <a:solidFill>
                  <a:srgbClr val="0000FF"/>
                </a:solidFill>
                <a:latin typeface="Times New Roman" panose="02020603050405020304" pitchFamily="18" charset="0"/>
                <a:ea typeface="楷体" panose="02010609060101010101" pitchFamily="49" charset="-122"/>
                <a:cs typeface="楷体" panose="02010609060101010101" pitchFamily="49" charset="-122"/>
              </a:rPr>
              <a:t>1</a:t>
            </a:r>
            <a:endParaRPr lang="en-US" altLang="zh-CN" sz="4800">
              <a:solidFill>
                <a:srgbClr val="0000FF"/>
              </a:solidFill>
              <a:latin typeface="Times New Roman" panose="02020603050405020304" pitchFamily="18" charset="0"/>
              <a:ea typeface="楷体" panose="02010609060101010101" pitchFamily="49" charset="-122"/>
              <a:cs typeface="楷体" panose="02010609060101010101" pitchFamily="49" charset="-122"/>
            </a:endParaRPr>
          </a:p>
          <a:p>
            <a:pPr algn="ctr"/>
            <a:r>
              <a:rPr lang="en-US" altLang="zh-CN" sz="4800">
                <a:solidFill>
                  <a:srgbClr val="0000FF"/>
                </a:solidFill>
                <a:latin typeface="Times New Roman" panose="02020603050405020304" pitchFamily="18" charset="0"/>
                <a:ea typeface="楷体" panose="02010609060101010101" pitchFamily="49" charset="-122"/>
                <a:cs typeface="楷体" panose="02010609060101010101" pitchFamily="49" charset="-122"/>
              </a:rPr>
              <a:t>3</a:t>
            </a:r>
            <a:endParaRPr lang="zh-CN" altLang="en-US" sz="4800" baseline="30000">
              <a:solidFill>
                <a:srgbClr val="0000FF"/>
              </a:solidFill>
              <a:latin typeface="Times New Roman" panose="02020603050405020304" pitchFamily="18" charset="0"/>
              <a:ea typeface="楷体" panose="02010609060101010101" pitchFamily="49" charset="-122"/>
              <a:cs typeface="楷体" panose="02010609060101010101" pitchFamily="49" charset="-122"/>
            </a:endParaRPr>
          </a:p>
        </p:txBody>
      </p:sp>
      <p:sp>
        <p:nvSpPr>
          <p:cNvPr id="29728" name="矩形 17"/>
          <p:cNvSpPr/>
          <p:nvPr/>
        </p:nvSpPr>
        <p:spPr>
          <a:xfrm>
            <a:off x="3324493" y="2934156"/>
            <a:ext cx="1040298" cy="814340"/>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800" b="1">
                <a:solidFill>
                  <a:srgbClr val="0000FF"/>
                </a:solidFill>
                <a:latin typeface="Times New Roman" panose="02020603050405020304" pitchFamily="18" charset="0"/>
                <a:ea typeface="楷体" panose="02010609060101010101" pitchFamily="49" charset="-122"/>
                <a:cs typeface="楷体" panose="02010609060101010101" pitchFamily="49" charset="-122"/>
              </a:rPr>
              <a:t>﹢</a:t>
            </a:r>
            <a:endParaRPr lang="zh-CN" altLang="en-US" sz="4800" b="1">
              <a:solidFill>
                <a:srgbClr val="0000FF"/>
              </a:solidFill>
              <a:latin typeface="Times New Roman" panose="02020603050405020304" pitchFamily="18" charset="0"/>
              <a:ea typeface="楷体" panose="02010609060101010101" pitchFamily="49" charset="-122"/>
              <a:cs typeface="楷体" panose="02010609060101010101" pitchFamily="49" charset="-122"/>
            </a:endParaRPr>
          </a:p>
        </p:txBody>
      </p:sp>
      <p:sp>
        <p:nvSpPr>
          <p:cNvPr id="29713" name="Rectangle 13"/>
          <p:cNvSpPr/>
          <p:nvPr/>
        </p:nvSpPr>
        <p:spPr>
          <a:xfrm>
            <a:off x="216535" y="1719898"/>
            <a:ext cx="12033673" cy="781685"/>
          </a:xfrm>
          <a:prstGeom prst="rect">
            <a:avLst/>
          </a:prstGeom>
          <a:noFill/>
          <a:ln w="9525">
            <a:noFill/>
          </a:ln>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790575" eaLnBrk="1" hangingPunct="1">
              <a:lnSpc>
                <a:spcPct val="120000"/>
              </a:lnSpc>
            </a:pPr>
            <a:r>
              <a:rPr lang="en-US" altLang="zh-CN" sz="3735" b="1">
                <a:latin typeface="楷体" panose="02010609060101010101" pitchFamily="49" charset="-122"/>
                <a:ea typeface="楷体" panose="02010609060101010101" pitchFamily="49" charset="-122"/>
                <a:cs typeface="楷体" panose="02010609060101010101" pitchFamily="49" charset="-122"/>
              </a:rPr>
              <a:t> </a:t>
            </a:r>
            <a:r>
              <a:rPr lang="en-US" altLang="zh-CN" sz="3735">
                <a:latin typeface="楷体" panose="02010609060101010101" pitchFamily="49" charset="-122"/>
                <a:ea typeface="楷体" panose="02010609060101010101" pitchFamily="49" charset="-122"/>
                <a:cs typeface="楷体" panose="02010609060101010101" pitchFamily="49" charset="-122"/>
              </a:rPr>
              <a:t> </a:t>
            </a:r>
            <a:r>
              <a:rPr lang="zh-CN" altLang="en-US" sz="2800">
                <a:latin typeface="楷体" panose="02010609060101010101" pitchFamily="49" charset="-122"/>
                <a:ea typeface="楷体" panose="02010609060101010101" pitchFamily="49" charset="-122"/>
                <a:cs typeface="楷体" panose="02010609060101010101" pitchFamily="49" charset="-122"/>
              </a:rPr>
              <a:t>（</a:t>
            </a:r>
            <a:r>
              <a:rPr lang="en-US" altLang="zh-CN" sz="2800">
                <a:latin typeface="楷体" panose="02010609060101010101" pitchFamily="49" charset="-122"/>
                <a:ea typeface="楷体" panose="02010609060101010101" pitchFamily="49" charset="-122"/>
                <a:cs typeface="楷体" panose="02010609060101010101" pitchFamily="49" charset="-122"/>
              </a:rPr>
              <a:t>1</a:t>
            </a:r>
            <a:r>
              <a:rPr lang="zh-CN" altLang="en-US" sz="2800">
                <a:latin typeface="楷体" panose="02010609060101010101" pitchFamily="49" charset="-122"/>
                <a:ea typeface="楷体" panose="02010609060101010101" pitchFamily="49" charset="-122"/>
                <a:cs typeface="楷体" panose="02010609060101010101" pitchFamily="49" charset="-122"/>
              </a:rPr>
              <a:t>）</a:t>
            </a:r>
            <a:r>
              <a:rPr lang="zh-CN" altLang="en-US" sz="2800">
                <a:latin typeface="+mn-ea"/>
                <a:cs typeface="+mn-ea"/>
              </a:rPr>
              <a:t>读出下列各数，并指出哪些是正数，哪些是负数</a:t>
            </a:r>
            <a:r>
              <a:rPr lang="zh-CN" altLang="en-US" sz="2800">
                <a:latin typeface="Times New Roman" panose="02020603050405020304" pitchFamily="18" charset="0"/>
                <a:ea typeface="楷体" panose="02010609060101010101" pitchFamily="49" charset="-122"/>
                <a:cs typeface="楷体" panose="02010609060101010101" pitchFamily="49" charset="-122"/>
              </a:rPr>
              <a:t>。</a:t>
            </a:r>
            <a:endParaRPr lang="zh-CN" altLang="en-US" sz="2800">
              <a:latin typeface="Times New Roman" panose="02020603050405020304" pitchFamily="18" charset="0"/>
              <a:ea typeface="楷体" panose="02010609060101010101" pitchFamily="49" charset="-122"/>
              <a:cs typeface="楷体" panose="02010609060101010101" pitchFamily="49" charset="-122"/>
            </a:endParaRPr>
          </a:p>
        </p:txBody>
      </p:sp>
      <p:sp>
        <p:nvSpPr>
          <p:cNvPr id="8" name="标题 7"/>
          <p:cNvSpPr>
            <a:spLocks noGrp="1"/>
          </p:cNvSpPr>
          <p:nvPr>
            <p:ph type="title"/>
          </p:nvPr>
        </p:nvSpPr>
        <p:spPr/>
        <p:txBody>
          <a:bodyPr/>
          <a:lstStyle/>
          <a:p>
            <a:pPr marL="457200" indent="-457200">
              <a:buFont typeface="楷体" panose="02010609060101010101" pitchFamily="49" charset="-122"/>
              <a:buChar char="l"/>
            </a:pPr>
            <a:r>
              <a:rPr lang="zh-CN" altLang="en-US">
                <a:solidFill>
                  <a:srgbClr val="DC5264"/>
                </a:solidFill>
              </a:rPr>
              <a:t>跟踪练习</a:t>
            </a:r>
            <a:endParaRPr lang="zh-CN" altLang="en-US">
              <a:solidFill>
                <a:srgbClr val="DC5264"/>
              </a:solidFill>
            </a:endParaRPr>
          </a:p>
        </p:txBody>
      </p:sp>
    </p:spTree>
    <p:custDataLst>
      <p:tags r:id="rId3"/>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22" presetClass="entr" presetSubtype="4" dur="500" fill="hold" grpId="0" nodeType="clickEffect">
                                  <p:stCondLst>
                                    <p:cond delay="0"/>
                                  </p:stCondLst>
                                  <p:childTnLst>
                                    <p:set>
                                      <p:cBhvr>
                                        <p:cTn id="10" dur="1" fill="hold">
                                          <p:stCondLst>
                                            <p:cond delay="0"/>
                                          </p:stCondLst>
                                        </p:cTn>
                                        <p:tgtEl>
                                          <p:spTgt spid="37"/>
                                        </p:tgtEl>
                                        <p:attrNameLst>
                                          <p:attrName>style.visibility</p:attrName>
                                        </p:attrNameLst>
                                      </p:cBhvr>
                                      <p:to>
                                        <p:strVal val="visible"/>
                                      </p:to>
                                    </p:set>
                                    <p:animEffect transition="in" filter="wipe(down)">
                                      <p:cBhvr>
                                        <p:cTn id="11" dur="500"/>
                                        <p:tgtEl>
                                          <p:spTgt spid="37"/>
                                        </p:tgtEl>
                                      </p:cBhvr>
                                    </p:animEffect>
                                  </p:childTnLst>
                                </p:cTn>
                              </p:par>
                            </p:childTnLst>
                          </p:cTn>
                        </p:par>
                      </p:childTnLst>
                    </p:cTn>
                  </p:par>
                  <p:par>
                    <p:cTn id="12" fill="hold" nodeType="clickPar">
                      <p:stCondLst>
                        <p:cond delay="indefinite"/>
                      </p:stCondLst>
                      <p:childTnLst>
                        <p:par>
                          <p:cTn id="13" fill="hold">
                            <p:stCondLst>
                              <p:cond delay="0"/>
                            </p:stCondLst>
                            <p:childTnLst>
                              <p:par>
                                <p:cTn id="14" presetID="22" presetClass="entr" presetSubtype="4" dur="500" fill="hold" grpId="0" nodeType="clickEffect">
                                  <p:stCondLst>
                                    <p:cond delay="0"/>
                                  </p:stCondLst>
                                  <p:childTnLst>
                                    <p:set>
                                      <p:cBhvr>
                                        <p:cTn id="15" dur="1" fill="hold">
                                          <p:stCondLst>
                                            <p:cond delay="0"/>
                                          </p:stCondLst>
                                        </p:cTn>
                                        <p:tgtEl>
                                          <p:spTgt spid="38"/>
                                        </p:tgtEl>
                                        <p:attrNameLst>
                                          <p:attrName>style.visibility</p:attrName>
                                        </p:attrNameLst>
                                      </p:cBhvr>
                                      <p:to>
                                        <p:strVal val="visible"/>
                                      </p:to>
                                    </p:set>
                                    <p:animEffect transition="in" filter="wipe(down)">
                                      <p:cBhvr>
                                        <p:cTn id="16" dur="500"/>
                                        <p:tgtEl>
                                          <p:spTgt spid="38"/>
                                        </p:tgtEl>
                                      </p:cBhvr>
                                    </p:animEffect>
                                  </p:childTnLst>
                                </p:cTn>
                              </p:par>
                            </p:childTnLst>
                          </p:cTn>
                        </p:par>
                      </p:childTnLst>
                    </p:cTn>
                  </p:par>
                  <p:par>
                    <p:cTn id="17" fill="hold" nodeType="clickPar">
                      <p:stCondLst>
                        <p:cond delay="indefinite"/>
                      </p:stCondLst>
                      <p:childTnLst>
                        <p:par>
                          <p:cTn id="18" fill="hold">
                            <p:stCondLst>
                              <p:cond delay="0"/>
                            </p:stCondLst>
                            <p:childTnLst>
                              <p:par>
                                <p:cTn id="19" presetID="22" presetClass="entr" presetSubtype="4" dur="500" fill="hold" grpId="0" nodeType="clickEffect">
                                  <p:stCondLst>
                                    <p:cond delay="0"/>
                                  </p:stCondLst>
                                  <p:childTnLst>
                                    <p:set>
                                      <p:cBhvr>
                                        <p:cTn id="20" dur="1" fill="hold">
                                          <p:stCondLst>
                                            <p:cond delay="0"/>
                                          </p:stCondLst>
                                        </p:cTn>
                                        <p:tgtEl>
                                          <p:spTgt spid="39"/>
                                        </p:tgtEl>
                                        <p:attrNameLst>
                                          <p:attrName>style.visibility</p:attrName>
                                        </p:attrNameLst>
                                      </p:cBhvr>
                                      <p:to>
                                        <p:strVal val="visible"/>
                                      </p:to>
                                    </p:set>
                                    <p:animEffect transition="in" filter="wipe(down)">
                                      <p:cBhvr>
                                        <p:cTn id="21" dur="500"/>
                                        <p:tgtEl>
                                          <p:spTgt spid="39"/>
                                        </p:tgtEl>
                                      </p:cBhvr>
                                    </p:animEffect>
                                  </p:childTnLst>
                                </p:cTn>
                              </p:par>
                            </p:childTnLst>
                          </p:cTn>
                        </p:par>
                      </p:childTnLst>
                    </p:cTn>
                  </p:par>
                  <p:par>
                    <p:cTn id="22" fill="hold" nodeType="clickPar">
                      <p:stCondLst>
                        <p:cond delay="indefinite"/>
                      </p:stCondLst>
                      <p:childTnLst>
                        <p:par>
                          <p:cTn id="23" fill="hold">
                            <p:stCondLst>
                              <p:cond delay="0"/>
                            </p:stCondLst>
                            <p:childTnLst>
                              <p:par>
                                <p:cTn id="24" presetID="1" presetClass="entr" presetSubtype="0" dur="1" fill="hold" grpId="0" nodeType="clickEffect">
                                  <p:stCondLst>
                                    <p:cond delay="0"/>
                                  </p:stCondLst>
                                  <p:childTnLst>
                                    <p:set>
                                      <p:cBhvr>
                                        <p:cTn id="25" dur="1" fill="hold">
                                          <p:stCondLst>
                                            <p:cond delay="0"/>
                                          </p:stCondLst>
                                        </p:cTn>
                                        <p:tgtEl>
                                          <p:spTgt spid="17"/>
                                        </p:tgtEl>
                                        <p:attrNameLst>
                                          <p:attrName>style.visibility</p:attrName>
                                        </p:attrNameLst>
                                      </p:cBhvr>
                                      <p:to>
                                        <p:strVal val="visible"/>
                                      </p:to>
                                    </p:set>
                                  </p:childTnLst>
                                </p:cTn>
                              </p:par>
                            </p:childTnLst>
                          </p:cTn>
                        </p:par>
                      </p:childTnLst>
                    </p:cTn>
                  </p:par>
                  <p:par>
                    <p:cTn id="26" fill="hold" nodeType="clickPar">
                      <p:stCondLst>
                        <p:cond delay="indefinite"/>
                      </p:stCondLst>
                      <p:childTnLst>
                        <p:par>
                          <p:cTn id="27" fill="hold">
                            <p:stCondLst>
                              <p:cond delay="0"/>
                            </p:stCondLst>
                            <p:childTnLst>
                              <p:par>
                                <p:cTn id="28" presetID="22" presetClass="entr" presetSubtype="4" dur="500" fill="hold" grpId="0" nodeType="clickEffect">
                                  <p:stCondLst>
                                    <p:cond delay="0"/>
                                  </p:stCondLst>
                                  <p:childTnLst>
                                    <p:set>
                                      <p:cBhvr>
                                        <p:cTn id="29" dur="1" fill="hold">
                                          <p:stCondLst>
                                            <p:cond delay="0"/>
                                          </p:stCondLst>
                                        </p:cTn>
                                        <p:tgtEl>
                                          <p:spTgt spid="40"/>
                                        </p:tgtEl>
                                        <p:attrNameLst>
                                          <p:attrName>style.visibility</p:attrName>
                                        </p:attrNameLst>
                                      </p:cBhvr>
                                      <p:to>
                                        <p:strVal val="visible"/>
                                      </p:to>
                                    </p:set>
                                    <p:animEffect transition="in" filter="wipe(down)">
                                      <p:cBhvr>
                                        <p:cTn id="30" dur="500"/>
                                        <p:tgtEl>
                                          <p:spTgt spid="40"/>
                                        </p:tgtEl>
                                      </p:cBhvr>
                                    </p:animEffect>
                                  </p:childTnLst>
                                </p:cTn>
                              </p:par>
                            </p:childTnLst>
                          </p:cTn>
                        </p:par>
                      </p:childTnLst>
                    </p:cTn>
                  </p:par>
                  <p:par>
                    <p:cTn id="31" fill="hold" nodeType="clickPar">
                      <p:stCondLst>
                        <p:cond delay="indefinite"/>
                      </p:stCondLst>
                      <p:childTnLst>
                        <p:par>
                          <p:cTn id="32" fill="hold">
                            <p:stCondLst>
                              <p:cond delay="0"/>
                            </p:stCondLst>
                            <p:childTnLst>
                              <p:par>
                                <p:cTn id="33" presetID="22" presetClass="entr" presetSubtype="4" dur="500" fill="hold" grpId="0" nodeType="clickEffect">
                                  <p:stCondLst>
                                    <p:cond delay="0"/>
                                  </p:stCondLst>
                                  <p:childTnLst>
                                    <p:set>
                                      <p:cBhvr>
                                        <p:cTn id="34" dur="1" fill="hold">
                                          <p:stCondLst>
                                            <p:cond delay="0"/>
                                          </p:stCondLst>
                                        </p:cTn>
                                        <p:tgtEl>
                                          <p:spTgt spid="41"/>
                                        </p:tgtEl>
                                        <p:attrNameLst>
                                          <p:attrName>style.visibility</p:attrName>
                                        </p:attrNameLst>
                                      </p:cBhvr>
                                      <p:to>
                                        <p:strVal val="visible"/>
                                      </p:to>
                                    </p:set>
                                    <p:animEffect transition="in" filter="wipe(down)">
                                      <p:cBhvr>
                                        <p:cTn id="35" dur="500"/>
                                        <p:tgtEl>
                                          <p:spTgt spid="41"/>
                                        </p:tgtEl>
                                      </p:cBhvr>
                                    </p:animEffect>
                                  </p:childTnLst>
                                </p:cTn>
                              </p:par>
                            </p:childTnLst>
                          </p:cTn>
                        </p:par>
                      </p:childTnLst>
                    </p:cTn>
                  </p:par>
                  <p:par>
                    <p:cTn id="36" fill="hold" nodeType="clickPar">
                      <p:stCondLst>
                        <p:cond delay="indefinite"/>
                      </p:stCondLst>
                      <p:childTnLst>
                        <p:par>
                          <p:cTn id="37" fill="hold">
                            <p:stCondLst>
                              <p:cond delay="0"/>
                            </p:stCondLst>
                            <p:childTnLst>
                              <p:par>
                                <p:cTn id="38" presetID="22" presetClass="entr" presetSubtype="4" dur="500" fill="hold" grpId="0" nodeType="clickEffect">
                                  <p:stCondLst>
                                    <p:cond delay="0"/>
                                  </p:stCondLst>
                                  <p:childTnLst>
                                    <p:set>
                                      <p:cBhvr>
                                        <p:cTn id="39" dur="1" fill="hold">
                                          <p:stCondLst>
                                            <p:cond delay="0"/>
                                          </p:stCondLst>
                                        </p:cTn>
                                        <p:tgtEl>
                                          <p:spTgt spid="42"/>
                                        </p:tgtEl>
                                        <p:attrNameLst>
                                          <p:attrName>style.visibility</p:attrName>
                                        </p:attrNameLst>
                                      </p:cBhvr>
                                      <p:to>
                                        <p:strVal val="visible"/>
                                      </p:to>
                                    </p:set>
                                    <p:animEffect transition="in" filter="wipe(down)">
                                      <p:cBhvr>
                                        <p:cTn id="40" dur="500"/>
                                        <p:tgtEl>
                                          <p:spTgt spid="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7" grpId="0"/>
      <p:bldP spid="37" grpId="0"/>
      <p:bldP spid="38" grpId="0"/>
      <p:bldP spid="39" grpId="0"/>
      <p:bldP spid="40" grpId="0"/>
      <p:bldP spid="41" grpId="0"/>
      <p:bldP spid="42"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标题 4"/>
          <p:cNvSpPr>
            <a:spLocks noGrp="1"/>
          </p:cNvSpPr>
          <p:nvPr>
            <p:ph type="title"/>
          </p:nvPr>
        </p:nvSpPr>
        <p:spPr>
          <a:xfrm>
            <a:off x="753604" y="2454639"/>
            <a:ext cx="5419185" cy="895350"/>
          </a:xfrm>
        </p:spPr>
        <p:txBody>
          <a:bodyPr>
            <a:normAutofit/>
          </a:bodyPr>
          <a:lstStyle/>
          <a:p>
            <a:r>
              <a:rPr lang="zh-CN" altLang="en-US" sz="3200"/>
              <a:t>正、负数表示相反意义的量</a:t>
            </a:r>
            <a:endParaRPr lang="en-US" altLang="zh-CN" sz="3200"/>
          </a:p>
        </p:txBody>
      </p:sp>
      <p:sp>
        <p:nvSpPr>
          <p:cNvPr id="9" name="文本框 8"/>
          <p:cNvSpPr txBox="1"/>
          <p:nvPr/>
        </p:nvSpPr>
        <p:spPr>
          <a:xfrm>
            <a:off x="753604" y="1422399"/>
            <a:ext cx="1023516" cy="889909"/>
          </a:xfrm>
          <a:prstGeom prst="rect">
            <a:avLst/>
          </a:prstGeom>
          <a:noFill/>
          <a:ln w="117475">
            <a:noFill/>
          </a:ln>
        </p:spPr>
        <p:txBody>
          <a:bodyPr wrap="none" rtlCol="0">
            <a:prstTxWarp prst="textPlain">
              <a:avLst/>
            </a:prstTxWarp>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pc="100">
                <a:solidFill>
                  <a:schemeClr val="accent1"/>
                </a:solidFill>
                <a:latin typeface="楷体" panose="02010609060101010101" pitchFamily="49" charset="-122"/>
                <a:cs typeface="Arial" pitchFamily="34" charset="0"/>
              </a:rPr>
              <a:t>/02</a:t>
            </a:r>
            <a:endParaRPr lang="zh-CN" altLang="en-US" spc="100">
              <a:solidFill>
                <a:schemeClr val="accent1"/>
              </a:solidFill>
              <a:latin typeface="楷体" panose="02010609060101010101" pitchFamily="49" charset="-122"/>
              <a:cs typeface="Arial" pitchFamily="34" charset="0"/>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pPr marL="457200" indent="-457200">
              <a:buFont typeface="楷体" panose="02010609060101010101" pitchFamily="49" charset="-122"/>
              <a:buChar char="l"/>
            </a:pPr>
            <a:r>
              <a:rPr lang="zh-CN" altLang="en-US">
                <a:solidFill>
                  <a:srgbClr val="C7450B"/>
                </a:solidFill>
              </a:rPr>
              <a:t>知识梳理</a:t>
            </a:r>
            <a:endParaRPr lang="zh-CN" altLang="en-US">
              <a:solidFill>
                <a:srgbClr val="C7450B"/>
              </a:solidFill>
            </a:endParaRPr>
          </a:p>
        </p:txBody>
      </p:sp>
      <p:sp>
        <p:nvSpPr>
          <p:cNvPr id="16389" name="TextBox 11"/>
          <p:cNvSpPr txBox="1">
            <a:spLocks noChangeArrowheads="1"/>
          </p:cNvSpPr>
          <p:nvPr/>
        </p:nvSpPr>
        <p:spPr bwMode="auto">
          <a:xfrm>
            <a:off x="930275" y="1788160"/>
            <a:ext cx="10138410" cy="2676525"/>
          </a:xfrm>
          <a:prstGeom prst="rect">
            <a:avLst/>
          </a:prstGeom>
          <a:noFill/>
          <a:ln w="9525">
            <a:noFill/>
            <a:miter lim="800000"/>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mtClean="0">
                <a:cs typeface="楷体" panose="02010609060101010101" pitchFamily="49" charset="-122"/>
              </a:rPr>
              <a:t>     </a:t>
            </a:r>
            <a:r>
              <a:rPr lang="zh-CN" altLang="en-US" sz="2400" smtClean="0">
                <a:cs typeface="楷体" panose="02010609060101010101" pitchFamily="49" charset="-122"/>
              </a:rPr>
              <a:t>相反</a:t>
            </a:r>
            <a:r>
              <a:rPr lang="zh-CN" altLang="en-US" sz="2400">
                <a:cs typeface="楷体" panose="02010609060101010101" pitchFamily="49" charset="-122"/>
              </a:rPr>
              <a:t>意义的量</a:t>
            </a:r>
            <a:endParaRPr lang="zh-CN" altLang="en-US" sz="2400">
              <a:cs typeface="楷体" panose="02010609060101010101" pitchFamily="49" charset="-122"/>
            </a:endParaRPr>
          </a:p>
          <a:p>
            <a:pPr algn="just"/>
            <a:r>
              <a:rPr lang="zh-CN" altLang="en-US" sz="2400">
                <a:cs typeface="楷体" panose="02010609060101010101" pitchFamily="49" charset="-122"/>
              </a:rPr>
              <a:t>  </a:t>
            </a:r>
            <a:r>
              <a:rPr lang="zh-CN" altLang="en-US" sz="2400" smtClean="0">
                <a:cs typeface="楷体" panose="02010609060101010101" pitchFamily="49" charset="-122"/>
              </a:rPr>
              <a:t>  收入</a:t>
            </a:r>
            <a:r>
              <a:rPr lang="zh-CN" altLang="en-US" sz="2400">
                <a:cs typeface="楷体" panose="02010609060101010101" pitchFamily="49" charset="-122"/>
              </a:rPr>
              <a:t>和支出、前进和后退、盈利和亏损、向东和向西、上升和下降、零上温度和零下温度</a:t>
            </a:r>
            <a:r>
              <a:rPr lang="en-US" altLang="zh-CN" sz="2400">
                <a:cs typeface="楷体" panose="02010609060101010101" pitchFamily="49" charset="-122"/>
              </a:rPr>
              <a:t>……</a:t>
            </a:r>
            <a:r>
              <a:rPr lang="zh-CN" altLang="en-US" sz="2400">
                <a:cs typeface="楷体" panose="02010609060101010101" pitchFamily="49" charset="-122"/>
              </a:rPr>
              <a:t>每一对都是具有相反意义的量，需要用正、负数表示。</a:t>
            </a:r>
            <a:endParaRPr lang="zh-CN" altLang="en-US" sz="2400">
              <a:cs typeface="楷体" panose="02010609060101010101" pitchFamily="49" charset="-122"/>
            </a:endParaRPr>
          </a:p>
          <a:p>
            <a:pPr algn="just"/>
            <a:r>
              <a:rPr lang="zh-CN" altLang="en-US" sz="2400">
                <a:cs typeface="楷体" panose="02010609060101010101" pitchFamily="49" charset="-122"/>
              </a:rPr>
              <a:t>  </a:t>
            </a:r>
            <a:r>
              <a:rPr lang="zh-CN" altLang="en-US" sz="2400" smtClean="0">
                <a:cs typeface="楷体" panose="02010609060101010101" pitchFamily="49" charset="-122"/>
              </a:rPr>
              <a:t>  对于</a:t>
            </a:r>
            <a:r>
              <a:rPr lang="zh-CN" altLang="en-US" sz="2400">
                <a:cs typeface="楷体" panose="02010609060101010101" pitchFamily="49" charset="-122"/>
              </a:rPr>
              <a:t>具有相反意义的量，我们可以把其中一种意义的量规定为正；把与其意义相反的量规定为负。规定哪种意义为正，是可以任意选取的，但我们习惯用下面的方法表示。 </a:t>
            </a:r>
            <a:endParaRPr lang="zh-CN" altLang="en-US" sz="2400">
              <a:cs typeface="楷体" panose="02010609060101010101" pitchFamily="49" charset="-122"/>
            </a:endParaRPr>
          </a:p>
        </p:txBody>
      </p:sp>
      <p:sp>
        <p:nvSpPr>
          <p:cNvPr id="16391" name="TextBox 11"/>
          <p:cNvSpPr txBox="1">
            <a:spLocks noChangeArrowheads="1"/>
          </p:cNvSpPr>
          <p:nvPr/>
        </p:nvSpPr>
        <p:spPr bwMode="auto">
          <a:xfrm>
            <a:off x="1115695" y="4652645"/>
            <a:ext cx="9823450" cy="1106805"/>
          </a:xfrm>
          <a:prstGeom prst="rect">
            <a:avLst/>
          </a:prstGeom>
          <a:noFill/>
          <a:ln w="9525">
            <a:noFill/>
            <a:miter lim="800000"/>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楷体" panose="02010609060101010101" pitchFamily="49" charset="-122"/>
            </a:endParaRPr>
          </a:p>
          <a:p>
            <a:pPr algn="just"/>
            <a:r>
              <a:rPr lang="zh-CN" altLang="en-US">
                <a:cs typeface="楷体" panose="02010609060101010101" pitchFamily="49" charset="-122"/>
              </a:rPr>
              <a:t>  </a:t>
            </a:r>
            <a:r>
              <a:rPr lang="zh-CN" altLang="en-US" smtClean="0">
                <a:cs typeface="楷体" panose="02010609060101010101" pitchFamily="49" charset="-122"/>
              </a:rPr>
              <a:t> </a:t>
            </a:r>
            <a:r>
              <a:rPr lang="zh-CN" altLang="en-US">
                <a:cs typeface="楷体" panose="02010609060101010101" pitchFamily="49" charset="-122"/>
              </a:rPr>
              <a:t> </a:t>
            </a:r>
            <a:r>
              <a:rPr lang="zh-CN" altLang="en-US" smtClean="0">
                <a:cs typeface="楷体" panose="02010609060101010101" pitchFamily="49" charset="-122"/>
              </a:rPr>
              <a:t> </a:t>
            </a:r>
            <a:r>
              <a:rPr lang="zh-CN" altLang="en-US" sz="2400" smtClean="0">
                <a:cs typeface="楷体" panose="02010609060101010101" pitchFamily="49" charset="-122"/>
              </a:rPr>
              <a:t>  </a:t>
            </a:r>
            <a:r>
              <a:rPr lang="zh-CN" altLang="en-US" sz="2400" b="1" smtClean="0">
                <a:solidFill>
                  <a:srgbClr val="FF0000"/>
                </a:solidFill>
                <a:cs typeface="楷体" panose="02010609060101010101" pitchFamily="49" charset="-122"/>
              </a:rPr>
              <a:t>例如</a:t>
            </a:r>
            <a:r>
              <a:rPr lang="zh-CN" altLang="en-US" sz="2400" b="1">
                <a:solidFill>
                  <a:srgbClr val="FF0000"/>
                </a:solidFill>
                <a:cs typeface="楷体" panose="02010609060101010101" pitchFamily="49" charset="-122"/>
              </a:rPr>
              <a:t>：</a:t>
            </a:r>
            <a:r>
              <a:rPr lang="zh-CN" altLang="en-US" sz="2400">
                <a:solidFill>
                  <a:srgbClr val="FF0000"/>
                </a:solidFill>
                <a:cs typeface="楷体" panose="02010609060101010101" pitchFamily="49" charset="-122"/>
              </a:rPr>
              <a:t>把收入、前进、盈利、向东、上升、零上温度等规定为正，把支出、后退、亏损、向西、下降、零下温度等规定为负。</a:t>
            </a:r>
            <a:endParaRPr lang="zh-CN" altLang="en-US" sz="2400">
              <a:solidFill>
                <a:srgbClr val="FF0000"/>
              </a:solidFill>
              <a:cs typeface="楷体" panose="02010609060101010101" pitchFamily="49" charset="-122"/>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p:cNvSpPr/>
          <p:nvPr>
            <p:custDataLst>
              <p:tags r:id="rId2"/>
            </p:custDataLst>
          </p:nvPr>
        </p:nvSpPr>
        <p:spPr>
          <a:xfrm>
            <a:off x="1424305" y="1774825"/>
            <a:ext cx="9896475" cy="3703955"/>
          </a:xfrm>
          <a:prstGeom prst="rect">
            <a:avLst/>
          </a:prstGeom>
        </p:spPr>
        <p:txBody>
          <a:bodyPr lIns="91440" tIns="45720" rIns="91440" bIns="4572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lvl="0" indent="-285750" algn="l">
              <a:lnSpc>
                <a:spcPct val="170000"/>
              </a:lnSpc>
              <a:spcBef>
                <a:spcPct val="0"/>
              </a:spcBef>
              <a:spcAft>
                <a:spcPts val="400"/>
              </a:spcAft>
              <a:buClr>
                <a:schemeClr val="accent1"/>
              </a:buClr>
              <a:buSzTx/>
              <a:buFont typeface="楷体" panose="02010609060101010101" pitchFamily="49" charset="-122"/>
              <a:buChar char="u"/>
            </a:pPr>
            <a:r>
              <a:rPr lang="en-US" altLang="zh-CN" sz="2400" spc="150">
                <a:solidFill>
                  <a:srgbClr val="404040"/>
                </a:solidFill>
                <a:latin typeface="楷体" panose="02010609060101010101" pitchFamily="49" charset="-122"/>
                <a:ea typeface="楷体" panose="02010609060101010101" pitchFamily="49" charset="-122"/>
                <a:cs typeface="楷体" panose="02010609060101010101" pitchFamily="49" charset="-122"/>
              </a:rPr>
              <a:t>所有的(    )都大于0,所有的(    )都小于0.</a:t>
            </a:r>
            <a:endParaRPr lang="en-US" altLang="zh-CN" sz="2400" spc="150">
              <a:solidFill>
                <a:srgbClr val="404040"/>
              </a:solidFill>
              <a:latin typeface="楷体" panose="02010609060101010101" pitchFamily="49" charset="-122"/>
              <a:ea typeface="楷体" panose="02010609060101010101" pitchFamily="49" charset="-122"/>
              <a:cs typeface="楷体" panose="02010609060101010101" pitchFamily="49" charset="-122"/>
            </a:endParaRPr>
          </a:p>
          <a:p>
            <a:pPr marL="285750" lvl="0" indent="-285750" algn="l">
              <a:lnSpc>
                <a:spcPct val="170000"/>
              </a:lnSpc>
              <a:spcBef>
                <a:spcPct val="0"/>
              </a:spcBef>
              <a:spcAft>
                <a:spcPts val="400"/>
              </a:spcAft>
              <a:buClr>
                <a:schemeClr val="accent1"/>
              </a:buClr>
              <a:buSzTx/>
              <a:buFont typeface="楷体" panose="02010609060101010101" pitchFamily="49" charset="-122"/>
              <a:buChar char="u"/>
            </a:pPr>
            <a:r>
              <a:rPr lang="en-US" altLang="zh-CN" sz="2400" spc="150">
                <a:solidFill>
                  <a:srgbClr val="404040"/>
                </a:solidFill>
                <a:latin typeface="楷体" panose="02010609060101010101" pitchFamily="49" charset="-122"/>
                <a:ea typeface="楷体" panose="02010609060101010101" pitchFamily="49" charset="-122"/>
                <a:cs typeface="楷体" panose="02010609060101010101" pitchFamily="49" charset="-122"/>
              </a:rPr>
              <a:t>如果运出货物11吨,记为-11吨,那么+23吨表示(          ).如果支出113元,记为-113元,那么+230元,表示(          ).</a:t>
            </a:r>
            <a:endParaRPr lang="en-US" altLang="zh-CN" sz="2400" spc="150">
              <a:solidFill>
                <a:srgbClr val="404040"/>
              </a:solidFill>
              <a:latin typeface="楷体" panose="02010609060101010101" pitchFamily="49" charset="-122"/>
              <a:ea typeface="楷体" panose="02010609060101010101" pitchFamily="49" charset="-122"/>
              <a:cs typeface="楷体" panose="02010609060101010101" pitchFamily="49" charset="-122"/>
            </a:endParaRPr>
          </a:p>
          <a:p>
            <a:pPr marL="285750" lvl="0" indent="-285750" algn="l">
              <a:lnSpc>
                <a:spcPct val="170000"/>
              </a:lnSpc>
              <a:spcBef>
                <a:spcPct val="0"/>
              </a:spcBef>
              <a:spcAft>
                <a:spcPts val="400"/>
              </a:spcAft>
              <a:buClr>
                <a:schemeClr val="accent1"/>
              </a:buClr>
              <a:buSzTx/>
              <a:buFont typeface="楷体" panose="02010609060101010101" pitchFamily="49" charset="-122"/>
              <a:buChar char="u"/>
            </a:pPr>
            <a:r>
              <a:rPr lang="en-US" altLang="zh-CN" sz="2400" spc="150">
                <a:solidFill>
                  <a:srgbClr val="404040"/>
                </a:solidFill>
                <a:latin typeface="楷体" panose="02010609060101010101" pitchFamily="49" charset="-122"/>
                <a:ea typeface="楷体" panose="02010609060101010101" pitchFamily="49" charset="-122"/>
                <a:cs typeface="楷体" panose="02010609060101010101" pitchFamily="49" charset="-122"/>
              </a:rPr>
              <a:t>以地面做0米,向下挖5米,记为(   )米,向地上盖13米,记为(   )米.世界上最深的马里亚纳海沟,最深处比海平面低11034米,记为(           )米.</a:t>
            </a:r>
            <a:endParaRPr lang="en-US" altLang="zh-CN" sz="2400" spc="150">
              <a:solidFill>
                <a:srgbClr val="404040"/>
              </a:solidFill>
              <a:latin typeface="楷体" panose="02010609060101010101" pitchFamily="49" charset="-122"/>
              <a:ea typeface="楷体" panose="02010609060101010101" pitchFamily="49" charset="-122"/>
              <a:cs typeface="楷体" panose="02010609060101010101" pitchFamily="49" charset="-122"/>
            </a:endParaRPr>
          </a:p>
          <a:p>
            <a:pPr marL="285750" lvl="0" indent="-285750" algn="l">
              <a:lnSpc>
                <a:spcPct val="170000"/>
              </a:lnSpc>
              <a:spcBef>
                <a:spcPct val="0"/>
              </a:spcBef>
              <a:spcAft>
                <a:spcPts val="400"/>
              </a:spcAft>
              <a:buClr>
                <a:schemeClr val="accent1"/>
              </a:buClr>
              <a:buSzTx/>
              <a:buFont typeface="楷体" panose="02010609060101010101" pitchFamily="49" charset="-122"/>
              <a:buChar char="u"/>
            </a:pPr>
            <a:r>
              <a:rPr lang="en-US" altLang="zh-CN" sz="2400" spc="150">
                <a:solidFill>
                  <a:srgbClr val="404040"/>
                </a:solidFill>
                <a:latin typeface="楷体" panose="02010609060101010101" pitchFamily="49" charset="-122"/>
                <a:ea typeface="楷体" panose="02010609060101010101" pitchFamily="49" charset="-122"/>
                <a:cs typeface="楷体" panose="02010609060101010101" pitchFamily="49" charset="-122"/>
              </a:rPr>
              <a:t>-8℃读作（          ），它比0℃低（           ）。</a:t>
            </a:r>
            <a:endParaRPr lang="en-US" altLang="zh-CN" sz="2400" spc="150">
              <a:solidFill>
                <a:srgbClr val="404040"/>
              </a:solidFill>
              <a:latin typeface="楷体" panose="02010609060101010101" pitchFamily="49" charset="-122"/>
              <a:ea typeface="楷体" panose="02010609060101010101" pitchFamily="49" charset="-122"/>
              <a:cs typeface="楷体" panose="02010609060101010101" pitchFamily="49" charset="-122"/>
            </a:endParaRPr>
          </a:p>
        </p:txBody>
      </p:sp>
      <p:sp>
        <p:nvSpPr>
          <p:cNvPr id="5" name="文本框 4"/>
          <p:cNvSpPr txBox="1"/>
          <p:nvPr>
            <p:custDataLst>
              <p:tags r:id="rId3"/>
            </p:custDataLst>
          </p:nvPr>
        </p:nvSpPr>
        <p:spPr>
          <a:xfrm>
            <a:off x="1424183" y="900535"/>
            <a:ext cx="9343629" cy="648896"/>
          </a:xfrm>
          <a:prstGeom prst="rect">
            <a:avLst/>
          </a:prstGeom>
          <a:noFill/>
        </p:spPr>
        <p:txBody>
          <a:bodyPr wrap="square" lIns="91440" tIns="45720" rIns="91440" bIns="45720" rtlCol="0">
            <a:normAutofit/>
          </a:bodyPr>
          <a:lstStyle>
            <a:defPPr>
              <a:defRPr lang="zh-CN"/>
            </a:defPPr>
            <a:lvl1pPr marL="0" algn="ctr" defTabSz="914400" rtl="0" eaLnBrk="1" latinLnBrk="0" hangingPunct="1">
              <a:defRPr sz="3600" b="1" kern="1200" spc="300">
                <a:solidFill>
                  <a:schemeClr val="tx1">
                    <a:lumMod val="85000"/>
                    <a:lumOff val="15000"/>
                  </a:schemeClr>
                </a:solidFill>
                <a:latin typeface="Arial" pitchFamily="34" charset="0"/>
                <a:ea typeface="微软雅黑" panose="020b050302020402020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lnSpc>
                <a:spcPct val="100000"/>
              </a:lnSpc>
              <a:spcBef>
                <a:spcPct val="0"/>
              </a:spcBef>
              <a:spcAft>
                <a:spcPct val="0"/>
              </a:spcAft>
              <a:buSzTx/>
              <a:buNone/>
            </a:pPr>
            <a:r>
              <a:rPr lang="zh-CN" altLang="en-US" sz="3200">
                <a:solidFill>
                  <a:srgbClr val="4E79DA"/>
                </a:solidFill>
                <a:latin typeface="楷体" panose="02010609060101010101" pitchFamily="49" charset="-122"/>
                <a:ea typeface="楷体" panose="02010609060101010101" pitchFamily="49" charset="-122"/>
                <a:cs typeface="楷体" panose="02010609060101010101" pitchFamily="49" charset="-122"/>
              </a:rPr>
              <a:t>填空:</a:t>
            </a:r>
            <a:endParaRPr lang="zh-CN" altLang="en-US" sz="3200">
              <a:solidFill>
                <a:srgbClr val="4E79DA"/>
              </a:solidFill>
              <a:latin typeface="楷体" panose="02010609060101010101" pitchFamily="49" charset="-122"/>
              <a:ea typeface="楷体" panose="02010609060101010101" pitchFamily="49" charset="-122"/>
              <a:cs typeface="楷体" panose="02010609060101010101" pitchFamily="49" charset="-122"/>
            </a:endParaRPr>
          </a:p>
        </p:txBody>
      </p:sp>
      <p:sp>
        <p:nvSpPr>
          <p:cNvPr id="2" name="文本框 1"/>
          <p:cNvSpPr txBox="1"/>
          <p:nvPr/>
        </p:nvSpPr>
        <p:spPr>
          <a:xfrm>
            <a:off x="2778760" y="1549400"/>
            <a:ext cx="1079500"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spc="150">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正数</a:t>
            </a:r>
            <a:endParaRPr lang="en-US" altLang="zh-CN" sz="2000" spc="150">
              <a:solidFill>
                <a:srgbClr val="FF0000"/>
              </a:solidFill>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4" name="文本框 3"/>
          <p:cNvSpPr txBox="1"/>
          <p:nvPr/>
        </p:nvSpPr>
        <p:spPr>
          <a:xfrm>
            <a:off x="7912735" y="5349875"/>
            <a:ext cx="1249045"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spc="150">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8摄氏度</a:t>
            </a:r>
            <a:endParaRPr lang="en-US" altLang="zh-CN" sz="2000" spc="150">
              <a:solidFill>
                <a:srgbClr val="FF0000"/>
              </a:solidFill>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13" name="文本框 12"/>
          <p:cNvSpPr txBox="1"/>
          <p:nvPr/>
        </p:nvSpPr>
        <p:spPr>
          <a:xfrm>
            <a:off x="2208530" y="4742815"/>
            <a:ext cx="1099185" cy="3371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600" spc="150">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-11034</a:t>
            </a:r>
            <a:endParaRPr lang="en-US" altLang="zh-CN" sz="1600" spc="150">
              <a:solidFill>
                <a:srgbClr val="FF0000"/>
              </a:solidFill>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20" name="文本框 19"/>
          <p:cNvSpPr txBox="1"/>
          <p:nvPr/>
        </p:nvSpPr>
        <p:spPr>
          <a:xfrm>
            <a:off x="10271760" y="3531870"/>
            <a:ext cx="640080"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spc="150">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+13</a:t>
            </a:r>
            <a:endParaRPr lang="en-US" altLang="zh-CN" sz="2000" spc="150">
              <a:solidFill>
                <a:srgbClr val="FF0000"/>
              </a:solidFill>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22" name="文本框 21"/>
          <p:cNvSpPr txBox="1"/>
          <p:nvPr/>
        </p:nvSpPr>
        <p:spPr>
          <a:xfrm>
            <a:off x="6309995" y="3531870"/>
            <a:ext cx="640080"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spc="150">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-5</a:t>
            </a:r>
            <a:endParaRPr lang="en-US" altLang="zh-CN" sz="2000" spc="150">
              <a:solidFill>
                <a:srgbClr val="FF0000"/>
              </a:solidFill>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23" name="文本框 22"/>
          <p:cNvSpPr txBox="1"/>
          <p:nvPr/>
        </p:nvSpPr>
        <p:spPr>
          <a:xfrm>
            <a:off x="8427085" y="2867660"/>
            <a:ext cx="1570355"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spc="150">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收入230元</a:t>
            </a:r>
            <a:endParaRPr lang="en-US" altLang="zh-CN" sz="2000" spc="150">
              <a:solidFill>
                <a:srgbClr val="FF0000"/>
              </a:solidFill>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24" name="文本框 23"/>
          <p:cNvSpPr txBox="1"/>
          <p:nvPr/>
        </p:nvSpPr>
        <p:spPr>
          <a:xfrm>
            <a:off x="8834755" y="2203450"/>
            <a:ext cx="1437005"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spc="150">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运进23吨</a:t>
            </a:r>
            <a:endParaRPr lang="en-US" altLang="zh-CN" sz="2000" spc="150">
              <a:solidFill>
                <a:srgbClr val="FF0000"/>
              </a:solidFill>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25" name="文本框 24"/>
          <p:cNvSpPr txBox="1"/>
          <p:nvPr/>
        </p:nvSpPr>
        <p:spPr>
          <a:xfrm>
            <a:off x="3605530" y="5416550"/>
            <a:ext cx="1713865"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spc="150">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负八摄氏度</a:t>
            </a:r>
            <a:endParaRPr lang="en-US" altLang="zh-CN" sz="2000" spc="150">
              <a:solidFill>
                <a:srgbClr val="FF0000"/>
              </a:solidFill>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28" name="文本框 27"/>
          <p:cNvSpPr txBox="1"/>
          <p:nvPr/>
        </p:nvSpPr>
        <p:spPr>
          <a:xfrm>
            <a:off x="6190615" y="1549400"/>
            <a:ext cx="759460"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solidFill>
                  <a:srgbClr val="FF0000"/>
                </a:solidFill>
                <a:latin typeface="楷体" panose="02010609060101010101" pitchFamily="49" charset="-122"/>
                <a:ea typeface="楷体" panose="02010609060101010101" pitchFamily="49" charset="-122"/>
                <a:cs typeface="楷体" panose="02010609060101010101" pitchFamily="49" charset="-122"/>
              </a:rPr>
              <a:t>负数</a:t>
            </a:r>
            <a:endParaRPr lang="zh-CN" altLang="en-US" sz="2000">
              <a:solidFill>
                <a:srgbClr val="FF0000"/>
              </a:solidFill>
              <a:latin typeface="楷体" panose="02010609060101010101" pitchFamily="49" charset="-122"/>
              <a:ea typeface="楷体" panose="02010609060101010101" pitchFamily="49" charset="-122"/>
              <a:cs typeface="楷体" panose="02010609060101010101" pitchFamily="49" charset="-122"/>
            </a:endParaRPr>
          </a:p>
        </p:txBody>
      </p:sp>
      <p:sp>
        <p:nvSpPr>
          <p:cNvPr id="3" name="标题 1"/>
          <p:cNvSpPr>
            <a:spLocks noGrp="1"/>
          </p:cNvSpPr>
          <p:nvPr/>
        </p:nvSpPr>
        <p:spPr>
          <a:xfrm>
            <a:off x="669924" y="1"/>
            <a:ext cx="10850563" cy="1028699"/>
          </a:xfrm>
          <a:prstGeom prst="rect">
            <a:avLst/>
          </a:prstGeom>
        </p:spPr>
        <p:txBody>
          <a:bodyPr vert="horz" lIns="91440" tIns="45720" rIns="91440" bIns="45720" rtlCol="0" anchor="b">
            <a:normAutofit/>
          </a:bodyPr>
          <a:lstStyle>
            <a:defPPr>
              <a:defRPr lang="zh-CN"/>
            </a:defPPr>
            <a:lvl1pPr marL="0" algn="l" defTabSz="914400" rtl="0" eaLnBrk="1" latinLnBrk="0" hangingPunct="1">
              <a:lnSpc>
                <a:spcPct val="90000"/>
              </a:lnSpc>
              <a:spcBef>
                <a:spcPct val="0"/>
              </a:spcBef>
              <a:buNone/>
              <a:defRPr sz="28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buFont typeface="楷体" panose="02010609060101010101" pitchFamily="49" charset="-122"/>
              <a:buChar char="l"/>
            </a:pPr>
            <a:r>
              <a:rPr lang="zh-CN" altLang="en-US">
                <a:solidFill>
                  <a:srgbClr val="00B050"/>
                </a:solidFill>
                <a:cs typeface="楷体" panose="02010609060101010101" pitchFamily="49" charset="-122"/>
              </a:rPr>
              <a:t>典型例题</a:t>
            </a:r>
            <a:endParaRPr lang="zh-CN" altLang="en-US">
              <a:solidFill>
                <a:srgbClr val="00B050"/>
              </a:solidFill>
              <a:cs typeface="楷体" panose="02010609060101010101" pitchFamily="49" charset="-122"/>
            </a:endParaRPr>
          </a:p>
        </p:txBody>
      </p:sp>
    </p:spTree>
    <p:custDataLst>
      <p:tags r:id="rId4"/>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9" presetClass="entr" presetSubtype="0"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9" presetClass="entr" presetSubtype="0" dur="500" fill="hold" grpId="0" nodeType="clickEffect">
                                  <p:stCondLst>
                                    <p:cond delay="0"/>
                                  </p:stCondLst>
                                  <p:childTnLst>
                                    <p:set>
                                      <p:cBhvr>
                                        <p:cTn id="11" dur="1" fill="hold">
                                          <p:stCondLst>
                                            <p:cond delay="0"/>
                                          </p:stCondLst>
                                        </p:cTn>
                                        <p:tgtEl>
                                          <p:spTgt spid="28"/>
                                        </p:tgtEl>
                                        <p:attrNameLst>
                                          <p:attrName>style.visibility</p:attrName>
                                        </p:attrNameLst>
                                      </p:cBhvr>
                                      <p:to>
                                        <p:strVal val="visible"/>
                                      </p:to>
                                    </p:set>
                                    <p:animEffect transition="in" filter="dissolve">
                                      <p:cBhvr>
                                        <p:cTn id="12" dur="500"/>
                                        <p:tgtEl>
                                          <p:spTgt spid="28"/>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9" presetClass="entr" presetSubtype="0" dur="500" fill="hold" grpId="0" nodeType="clickEffect">
                                  <p:stCondLst>
                                    <p:cond delay="0"/>
                                  </p:stCondLst>
                                  <p:childTnLst>
                                    <p:set>
                                      <p:cBhvr>
                                        <p:cTn id="16" dur="1" fill="hold">
                                          <p:stCondLst>
                                            <p:cond delay="0"/>
                                          </p:stCondLst>
                                        </p:cTn>
                                        <p:tgtEl>
                                          <p:spTgt spid="24"/>
                                        </p:tgtEl>
                                        <p:attrNameLst>
                                          <p:attrName>style.visibility</p:attrName>
                                        </p:attrNameLst>
                                      </p:cBhvr>
                                      <p:to>
                                        <p:strVal val="visible"/>
                                      </p:to>
                                    </p:set>
                                    <p:animEffect transition="in" filter="dissolve">
                                      <p:cBhvr>
                                        <p:cTn id="17" dur="500"/>
                                        <p:tgtEl>
                                          <p:spTgt spid="24"/>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9" presetClass="entr" presetSubtype="0" dur="500" fill="hold" grpId="0" nodeType="clickEffect">
                                  <p:stCondLst>
                                    <p:cond delay="0"/>
                                  </p:stCondLst>
                                  <p:childTnLst>
                                    <p:set>
                                      <p:cBhvr>
                                        <p:cTn id="21" dur="1" fill="hold">
                                          <p:stCondLst>
                                            <p:cond delay="0"/>
                                          </p:stCondLst>
                                        </p:cTn>
                                        <p:tgtEl>
                                          <p:spTgt spid="23"/>
                                        </p:tgtEl>
                                        <p:attrNameLst>
                                          <p:attrName>style.visibility</p:attrName>
                                        </p:attrNameLst>
                                      </p:cBhvr>
                                      <p:to>
                                        <p:strVal val="visible"/>
                                      </p:to>
                                    </p:set>
                                    <p:animEffect transition="in" filter="dissolve">
                                      <p:cBhvr>
                                        <p:cTn id="22" dur="500"/>
                                        <p:tgtEl>
                                          <p:spTgt spid="23"/>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9" presetClass="entr" presetSubtype="0" dur="500" fill="hold" grpId="0" nodeType="clickEffect">
                                  <p:stCondLst>
                                    <p:cond delay="0"/>
                                  </p:stCondLst>
                                  <p:childTnLst>
                                    <p:set>
                                      <p:cBhvr>
                                        <p:cTn id="26" dur="1" fill="hold">
                                          <p:stCondLst>
                                            <p:cond delay="0"/>
                                          </p:stCondLst>
                                        </p:cTn>
                                        <p:tgtEl>
                                          <p:spTgt spid="22"/>
                                        </p:tgtEl>
                                        <p:attrNameLst>
                                          <p:attrName>style.visibility</p:attrName>
                                        </p:attrNameLst>
                                      </p:cBhvr>
                                      <p:to>
                                        <p:strVal val="visible"/>
                                      </p:to>
                                    </p:set>
                                    <p:animEffect transition="in" filter="dissolve">
                                      <p:cBhvr>
                                        <p:cTn id="27" dur="500"/>
                                        <p:tgtEl>
                                          <p:spTgt spid="22"/>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9" presetClass="entr" presetSubtype="0" dur="500" fill="hold" grpId="0" nodeType="clickEffect">
                                  <p:stCondLst>
                                    <p:cond delay="0"/>
                                  </p:stCondLst>
                                  <p:childTnLst>
                                    <p:set>
                                      <p:cBhvr>
                                        <p:cTn id="31" dur="1" fill="hold">
                                          <p:stCondLst>
                                            <p:cond delay="0"/>
                                          </p:stCondLst>
                                        </p:cTn>
                                        <p:tgtEl>
                                          <p:spTgt spid="20"/>
                                        </p:tgtEl>
                                        <p:attrNameLst>
                                          <p:attrName>style.visibility</p:attrName>
                                        </p:attrNameLst>
                                      </p:cBhvr>
                                      <p:to>
                                        <p:strVal val="visible"/>
                                      </p:to>
                                    </p:set>
                                    <p:animEffect transition="in" filter="dissolve">
                                      <p:cBhvr>
                                        <p:cTn id="32" dur="500"/>
                                        <p:tgtEl>
                                          <p:spTgt spid="20"/>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9" presetClass="entr" presetSubtype="0" dur="500"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dissolve">
                                      <p:cBhvr>
                                        <p:cTn id="37" dur="500"/>
                                        <p:tgtEl>
                                          <p:spTgt spid="13"/>
                                        </p:tgtEl>
                                      </p:cBhvr>
                                    </p:animEffect>
                                  </p:childTnLst>
                                </p:cTn>
                              </p:par>
                            </p:childTnLst>
                          </p:cTn>
                        </p:par>
                      </p:childTnLst>
                    </p:cTn>
                  </p:par>
                  <p:par>
                    <p:cTn id="38" fill="hold" nodeType="clickPar">
                      <p:stCondLst>
                        <p:cond delay="indefinite"/>
                      </p:stCondLst>
                      <p:childTnLst>
                        <p:par>
                          <p:cTn id="39" fill="hold">
                            <p:stCondLst>
                              <p:cond delay="0"/>
                            </p:stCondLst>
                            <p:childTnLst>
                              <p:par>
                                <p:cTn id="40" presetID="9" presetClass="entr" presetSubtype="0" dur="500" fill="hold" grpId="0" nodeType="clickEffect">
                                  <p:stCondLst>
                                    <p:cond delay="0"/>
                                  </p:stCondLst>
                                  <p:childTnLst>
                                    <p:set>
                                      <p:cBhvr>
                                        <p:cTn id="41" dur="1" fill="hold">
                                          <p:stCondLst>
                                            <p:cond delay="0"/>
                                          </p:stCondLst>
                                        </p:cTn>
                                        <p:tgtEl>
                                          <p:spTgt spid="25"/>
                                        </p:tgtEl>
                                        <p:attrNameLst>
                                          <p:attrName>style.visibility</p:attrName>
                                        </p:attrNameLst>
                                      </p:cBhvr>
                                      <p:to>
                                        <p:strVal val="visible"/>
                                      </p:to>
                                    </p:set>
                                    <p:animEffect transition="in" filter="dissolve">
                                      <p:cBhvr>
                                        <p:cTn id="42" dur="500"/>
                                        <p:tgtEl>
                                          <p:spTgt spid="25"/>
                                        </p:tgtEl>
                                      </p:cBhvr>
                                    </p:animEffect>
                                  </p:childTnLst>
                                </p:cTn>
                              </p:par>
                            </p:childTnLst>
                          </p:cTn>
                        </p:par>
                      </p:childTnLst>
                    </p:cTn>
                  </p:par>
                  <p:par>
                    <p:cTn id="43" fill="hold" nodeType="clickPar">
                      <p:stCondLst>
                        <p:cond delay="indefinite"/>
                      </p:stCondLst>
                      <p:childTnLst>
                        <p:par>
                          <p:cTn id="44" fill="hold">
                            <p:stCondLst>
                              <p:cond delay="0"/>
                            </p:stCondLst>
                            <p:childTnLst>
                              <p:par>
                                <p:cTn id="45" presetID="9" presetClass="entr" presetSubtype="0" dur="500" fill="hold" grpId="0" nodeType="clickEffect">
                                  <p:stCondLst>
                                    <p:cond delay="0"/>
                                  </p:stCondLst>
                                  <p:childTnLst>
                                    <p:set>
                                      <p:cBhvr>
                                        <p:cTn id="46" dur="1" fill="hold">
                                          <p:stCondLst>
                                            <p:cond delay="0"/>
                                          </p:stCondLst>
                                        </p:cTn>
                                        <p:tgtEl>
                                          <p:spTgt spid="4"/>
                                        </p:tgtEl>
                                        <p:attrNameLst>
                                          <p:attrName>style.visibility</p:attrName>
                                        </p:attrNameLst>
                                      </p:cBhvr>
                                      <p:to>
                                        <p:strVal val="visible"/>
                                      </p:to>
                                    </p:set>
                                    <p:animEffect transition="in" filter="dissolve">
                                      <p:cBhvr>
                                        <p:cTn id="4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8" grpId="0"/>
      <p:bldP spid="24" grpId="0"/>
      <p:bldP spid="23" grpId="0"/>
      <p:bldP spid="22" grpId="0"/>
      <p:bldP spid="20" grpId="0"/>
      <p:bldP spid="13" grpId="0"/>
      <p:bldP spid="25" grpId="0"/>
      <p:bldP spid="4"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图片 4"/>
          <p:cNvPicPr>
            <a:picLocks noChangeAspect="1"/>
          </p:cNvPicPr>
          <p:nvPr/>
        </p:nvPicPr>
        <p:blipFill>
          <a:blip r:embed="rId2">
            <a:lum bright="30000" contrast="60000"/>
          </a:blip>
          <a:srcRect l="14552" t="3375" r="8991"/>
          <a:stretch>
            <a:fillRect/>
          </a:stretch>
        </p:blipFill>
        <p:spPr>
          <a:xfrm>
            <a:off x="232410" y="1645920"/>
            <a:ext cx="2995930" cy="3893185"/>
          </a:xfrm>
          <a:prstGeom prst="rect">
            <a:avLst/>
          </a:prstGeom>
          <a:ln w="38100">
            <a:noFill/>
          </a:ln>
        </p:spPr>
      </p:pic>
      <p:grpSp>
        <p:nvGrpSpPr>
          <p:cNvPr id="15" name="组合 14"/>
          <p:cNvGrpSpPr/>
          <p:nvPr/>
        </p:nvGrpSpPr>
        <p:grpSpPr>
          <a:xfrm>
            <a:off x="8183880" y="1645920"/>
            <a:ext cx="3928110" cy="3893820"/>
            <a:chOff x="11144" y="2712"/>
            <a:chExt cx="7461" cy="6569"/>
          </a:xfrm>
        </p:grpSpPr>
        <p:pic>
          <p:nvPicPr>
            <p:cNvPr id="13" name="图片 12" descr="se13413252a[1]"/>
            <p:cNvPicPr>
              <a:picLocks noChangeAspect="1"/>
            </p:cNvPicPr>
            <p:nvPr/>
          </p:nvPicPr>
          <p:blipFill>
            <a:blip r:embed="rId3"/>
            <a:srcRect t="5879"/>
            <a:stretch>
              <a:fillRect/>
            </a:stretch>
          </p:blipFill>
          <p:spPr>
            <a:xfrm>
              <a:off x="11144" y="2712"/>
              <a:ext cx="7461" cy="6569"/>
            </a:xfrm>
            <a:prstGeom prst="rect">
              <a:avLst/>
            </a:prstGeom>
          </p:spPr>
        </p:pic>
        <p:sp>
          <p:nvSpPr>
            <p:cNvPr id="14" name="文本框 13"/>
            <p:cNvSpPr txBox="1"/>
            <p:nvPr/>
          </p:nvSpPr>
          <p:spPr>
            <a:xfrm>
              <a:off x="14018" y="7676"/>
              <a:ext cx="4219" cy="984"/>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defPPr>
                <a:defRPr lang="zh-CN"/>
              </a:defPPr>
              <a:lvl1pPr marL="0" algn="l" defTabSz="914400" rtl="0" eaLnBrk="1" latinLnBrk="0" hangingPunct="1">
                <a:defRPr sz="1800" kern="1200">
                  <a:solidFill>
                    <a:srgbClr val="000000"/>
                  </a:solidFill>
                  <a:latin typeface="楷体"/>
                  <a:ea typeface="+mn-ea"/>
                  <a:cs typeface="+mn-cs"/>
                </a:defRPr>
              </a:lvl1pPr>
              <a:lvl2pPr marL="457200" algn="l" defTabSz="914400" rtl="0" eaLnBrk="1" latinLnBrk="0" hangingPunct="1">
                <a:defRPr sz="1800" kern="1200">
                  <a:solidFill>
                    <a:srgbClr val="000000"/>
                  </a:solidFill>
                  <a:latin typeface="楷体"/>
                  <a:ea typeface="+mn-ea"/>
                  <a:cs typeface="+mn-cs"/>
                </a:defRPr>
              </a:lvl2pPr>
              <a:lvl3pPr marL="914400" algn="l" defTabSz="914400" rtl="0" eaLnBrk="1" latinLnBrk="0" hangingPunct="1">
                <a:defRPr sz="1800" kern="1200">
                  <a:solidFill>
                    <a:srgbClr val="000000"/>
                  </a:solidFill>
                  <a:latin typeface="楷体"/>
                  <a:ea typeface="+mn-ea"/>
                  <a:cs typeface="+mn-cs"/>
                </a:defRPr>
              </a:lvl3pPr>
              <a:lvl4pPr marL="1371600" algn="l" defTabSz="914400" rtl="0" eaLnBrk="1" latinLnBrk="0" hangingPunct="1">
                <a:defRPr sz="1800" kern="1200">
                  <a:solidFill>
                    <a:srgbClr val="000000"/>
                  </a:solidFill>
                  <a:latin typeface="楷体"/>
                  <a:ea typeface="+mn-ea"/>
                  <a:cs typeface="+mn-cs"/>
                </a:defRPr>
              </a:lvl4pPr>
              <a:lvl5pPr marL="1828800" algn="l" defTabSz="914400" rtl="0" eaLnBrk="1" latinLnBrk="0" hangingPunct="1">
                <a:defRPr sz="1800" kern="1200">
                  <a:solidFill>
                    <a:srgbClr val="000000"/>
                  </a:solidFill>
                  <a:latin typeface="楷体"/>
                  <a:ea typeface="+mn-ea"/>
                  <a:cs typeface="+mn-cs"/>
                </a:defRPr>
              </a:lvl5pPr>
              <a:lvl6pPr marL="2286000" algn="l" defTabSz="914400" rtl="0" eaLnBrk="1" latinLnBrk="0" hangingPunct="1">
                <a:defRPr sz="1800" kern="1200">
                  <a:solidFill>
                    <a:srgbClr val="000000"/>
                  </a:solidFill>
                  <a:latin typeface="楷体"/>
                  <a:ea typeface="+mn-ea"/>
                  <a:cs typeface="+mn-cs"/>
                </a:defRPr>
              </a:lvl6pPr>
              <a:lvl7pPr marL="2743200" algn="l" defTabSz="914400" rtl="0" eaLnBrk="1" latinLnBrk="0" hangingPunct="1">
                <a:defRPr sz="1800" kern="1200">
                  <a:solidFill>
                    <a:srgbClr val="000000"/>
                  </a:solidFill>
                  <a:latin typeface="楷体"/>
                  <a:ea typeface="+mn-ea"/>
                  <a:cs typeface="+mn-cs"/>
                </a:defRPr>
              </a:lvl7pPr>
              <a:lvl8pPr marL="3200400" algn="l" defTabSz="914400" rtl="0" eaLnBrk="1" latinLnBrk="0" hangingPunct="1">
                <a:defRPr sz="1800" kern="1200">
                  <a:solidFill>
                    <a:srgbClr val="000000"/>
                  </a:solidFill>
                  <a:latin typeface="楷体"/>
                  <a:ea typeface="+mn-ea"/>
                  <a:cs typeface="+mn-cs"/>
                </a:defRPr>
              </a:lvl8pPr>
              <a:lvl9pPr marL="3657600" algn="l" defTabSz="914400" rtl="0" eaLnBrk="1" latinLnBrk="0" hangingPunct="1">
                <a:defRPr sz="1800" kern="1200">
                  <a:solidFill>
                    <a:srgbClr val="000000"/>
                  </a:solidFill>
                  <a:latin typeface="楷体"/>
                  <a:ea typeface="+mn-ea"/>
                  <a:cs typeface="+mn-cs"/>
                </a:defRPr>
              </a:lvl9pPr>
            </a:lstStyle>
            <a:p>
              <a:r>
                <a:rPr lang="zh-CN" altLang="en-US" sz="1600">
                  <a:solidFill>
                    <a:schemeClr val="tx1"/>
                  </a:solidFill>
                  <a:cs typeface="楷体" panose="02010609060101010101" pitchFamily="49" charset="-122"/>
                </a:rPr>
                <a:t>钞   </a:t>
              </a:r>
              <a:r>
                <a:rPr lang="en-US" altLang="zh-CN" sz="1600">
                  <a:solidFill>
                    <a:schemeClr val="tx1"/>
                  </a:solidFill>
                  <a:cs typeface="楷体" panose="02010609060101010101" pitchFamily="49" charset="-122"/>
                </a:rPr>
                <a:t>+10.00         10.00  </a:t>
              </a:r>
              <a:endParaRPr lang="en-US" altLang="zh-CN" sz="1600">
                <a:solidFill>
                  <a:schemeClr val="tx1"/>
                </a:solidFill>
                <a:cs typeface="楷体" panose="02010609060101010101" pitchFamily="49" charset="-122"/>
              </a:endParaRPr>
            </a:p>
            <a:p>
              <a:r>
                <a:rPr lang="zh-CN" altLang="en-US" sz="1600">
                  <a:solidFill>
                    <a:schemeClr val="tx1"/>
                  </a:solidFill>
                  <a:cs typeface="楷体" panose="02010609060101010101" pitchFamily="49" charset="-122"/>
                </a:rPr>
                <a:t>钞    </a:t>
              </a:r>
              <a:r>
                <a:rPr lang="zh-CN" altLang="en-US" sz="1600" b="1">
                  <a:solidFill>
                    <a:schemeClr val="tx1"/>
                  </a:solidFill>
                  <a:cs typeface="楷体" panose="02010609060101010101" pitchFamily="49" charset="-122"/>
                </a:rPr>
                <a:t> </a:t>
              </a:r>
              <a:r>
                <a:rPr lang="en-US" altLang="zh-CN" sz="1600" b="1">
                  <a:solidFill>
                    <a:schemeClr val="tx1"/>
                  </a:solidFill>
                  <a:cs typeface="楷体" panose="02010609060101010101" pitchFamily="49" charset="-122"/>
                </a:rPr>
                <a:t>-3.00</a:t>
              </a:r>
              <a:r>
                <a:rPr lang="zh-CN" altLang="en-US" sz="1600">
                  <a:solidFill>
                    <a:schemeClr val="tx1"/>
                  </a:solidFill>
                  <a:cs typeface="楷体" panose="02010609060101010101" pitchFamily="49" charset="-122"/>
                </a:rPr>
                <a:t>       </a:t>
              </a:r>
              <a:r>
                <a:rPr lang="en-US" altLang="zh-CN" sz="1600">
                  <a:solidFill>
                    <a:schemeClr val="tx1"/>
                  </a:solidFill>
                  <a:cs typeface="楷体" panose="02010609060101010101" pitchFamily="49" charset="-122"/>
                </a:rPr>
                <a:t>    </a:t>
              </a:r>
              <a:r>
                <a:rPr lang="en-US" altLang="zh-CN" sz="1600" b="1">
                  <a:solidFill>
                    <a:schemeClr val="tx1"/>
                  </a:solidFill>
                  <a:cs typeface="楷体" panose="02010609060101010101" pitchFamily="49" charset="-122"/>
                </a:rPr>
                <a:t> 7.00 </a:t>
              </a:r>
              <a:r>
                <a:rPr lang="en-US" altLang="zh-CN" sz="1600">
                  <a:solidFill>
                    <a:schemeClr val="tx1"/>
                  </a:solidFill>
                  <a:cs typeface="楷体" panose="02010609060101010101" pitchFamily="49" charset="-122"/>
                </a:rPr>
                <a:t>     </a:t>
              </a:r>
              <a:endParaRPr lang="en-US" altLang="zh-CN" sz="1600">
                <a:solidFill>
                  <a:schemeClr val="tx1"/>
                </a:solidFill>
                <a:cs typeface="楷体" panose="02010609060101010101" pitchFamily="49" charset="-122"/>
              </a:endParaRPr>
            </a:p>
          </p:txBody>
        </p:sp>
      </p:grpSp>
      <p:sp>
        <p:nvSpPr>
          <p:cNvPr id="2" name="矩形 1"/>
          <p:cNvSpPr/>
          <p:nvPr/>
        </p:nvSpPr>
        <p:spPr>
          <a:xfrm>
            <a:off x="514350" y="1028700"/>
            <a:ext cx="9966325" cy="521970"/>
          </a:xfrm>
          <a:prstGeom prst="rect">
            <a:avLst/>
          </a:prstGeom>
          <a:noFill/>
          <a:ln>
            <a:noFill/>
          </a:ln>
        </p:spPr>
        <p:txBody>
          <a:bodyPr wrap="square" rtlCol="0" anchor="t">
            <a:sp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n w="22225">
                  <a:solidFill>
                    <a:srgbClr val="FFFF00"/>
                  </a:solidFill>
                  <a:prstDash val="solid"/>
                </a:ln>
                <a:solidFill>
                  <a:schemeClr val="tx1"/>
                </a:solidFill>
                <a:effectLst/>
                <a:cs typeface="楷体" panose="02010609060101010101" pitchFamily="49" charset="-122"/>
              </a:rPr>
              <a:t>你能说出下面图中正负数所表示的意思吗？</a:t>
            </a:r>
            <a:endParaRPr lang="zh-CN" altLang="en-US" sz="2800" b="1">
              <a:ln w="22225">
                <a:solidFill>
                  <a:srgbClr val="FFFF00"/>
                </a:solidFill>
                <a:prstDash val="solid"/>
              </a:ln>
              <a:solidFill>
                <a:schemeClr val="tx1"/>
              </a:solidFill>
              <a:effectLst/>
              <a:cs typeface="楷体" panose="02010609060101010101" pitchFamily="49" charset="-122"/>
            </a:endParaRPr>
          </a:p>
        </p:txBody>
      </p:sp>
      <p:grpSp>
        <p:nvGrpSpPr>
          <p:cNvPr id="7" name="组合 6"/>
          <p:cNvGrpSpPr/>
          <p:nvPr/>
        </p:nvGrpSpPr>
        <p:grpSpPr>
          <a:xfrm>
            <a:off x="3767455" y="1645920"/>
            <a:ext cx="3861435" cy="3893820"/>
            <a:chOff x="5201" y="2010"/>
            <a:chExt cx="6416" cy="8175"/>
          </a:xfrm>
        </p:grpSpPr>
        <p:grpSp>
          <p:nvGrpSpPr>
            <p:cNvPr id="11" name="组合 10"/>
            <p:cNvGrpSpPr/>
            <p:nvPr/>
          </p:nvGrpSpPr>
          <p:grpSpPr>
            <a:xfrm>
              <a:off x="5201" y="2106"/>
              <a:ext cx="6416" cy="8079"/>
              <a:chOff x="5178" y="2789"/>
              <a:chExt cx="5333" cy="6491"/>
            </a:xfrm>
          </p:grpSpPr>
          <p:pic>
            <p:nvPicPr>
              <p:cNvPr id="6" name="图片 5" descr="34608767[1]"/>
              <p:cNvPicPr>
                <a:picLocks noChangeAspect="1"/>
              </p:cNvPicPr>
              <p:nvPr/>
            </p:nvPicPr>
            <p:blipFill>
              <a:blip r:embed="rId4"/>
              <a:srcRect l="49239" t="1174"/>
              <a:stretch>
                <a:fillRect/>
              </a:stretch>
            </p:blipFill>
            <p:spPr>
              <a:xfrm>
                <a:off x="5178" y="2789"/>
                <a:ext cx="5333" cy="6491"/>
              </a:xfrm>
              <a:prstGeom prst="rect">
                <a:avLst/>
              </a:prstGeom>
              <a:ln w="38100">
                <a:noFill/>
              </a:ln>
            </p:spPr>
          </p:pic>
          <p:sp>
            <p:nvSpPr>
              <p:cNvPr id="9" name="左大括号 8"/>
              <p:cNvSpPr/>
              <p:nvPr/>
            </p:nvSpPr>
            <p:spPr>
              <a:xfrm>
                <a:off x="8815" y="3793"/>
                <a:ext cx="702" cy="1734"/>
              </a:xfrm>
              <a:prstGeom prst="leftBrace">
                <a:avLst/>
              </a:prstGeom>
              <a:ln w="38100">
                <a:noFill/>
              </a:ln>
              <a:extLst>
                <a:ext uri="{909E8E84-426E-40DD-AFC4-6F175D3DCCD1}">
                  <a14:hiddenFill xmlns:a14="http://schemas.microsoft.com/office/drawing/2010/main">
                    <a:solidFill>
                      <a:schemeClr val="tx1"/>
                    </a:solidFill>
                  </a14:hiddenFill>
                </a:ext>
              </a:extLst>
            </p:spPr>
            <p:style>
              <a:lnRef idx="2">
                <a:schemeClr val="dk1"/>
              </a:lnRef>
              <a:fillRef idx="0">
                <a:schemeClr val="dk1"/>
              </a:fillRef>
              <a:effectRef idx="1">
                <a:schemeClr val="dk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楷体"/>
                    <a:ea typeface="+mn-ea"/>
                    <a:cs typeface="+mn-cs"/>
                  </a:defRPr>
                </a:lvl1pPr>
                <a:lvl2pPr marL="457200" algn="l" defTabSz="914400" rtl="0" eaLnBrk="1" latinLnBrk="0" hangingPunct="1">
                  <a:defRPr sz="1800" kern="1200">
                    <a:solidFill>
                      <a:srgbClr val="000000"/>
                    </a:solidFill>
                    <a:latin typeface="楷体"/>
                    <a:ea typeface="+mn-ea"/>
                    <a:cs typeface="+mn-cs"/>
                  </a:defRPr>
                </a:lvl2pPr>
                <a:lvl3pPr marL="914400" algn="l" defTabSz="914400" rtl="0" eaLnBrk="1" latinLnBrk="0" hangingPunct="1">
                  <a:defRPr sz="1800" kern="1200">
                    <a:solidFill>
                      <a:srgbClr val="000000"/>
                    </a:solidFill>
                    <a:latin typeface="楷体"/>
                    <a:ea typeface="+mn-ea"/>
                    <a:cs typeface="+mn-cs"/>
                  </a:defRPr>
                </a:lvl3pPr>
                <a:lvl4pPr marL="1371600" algn="l" defTabSz="914400" rtl="0" eaLnBrk="1" latinLnBrk="0" hangingPunct="1">
                  <a:defRPr sz="1800" kern="1200">
                    <a:solidFill>
                      <a:srgbClr val="000000"/>
                    </a:solidFill>
                    <a:latin typeface="楷体"/>
                    <a:ea typeface="+mn-ea"/>
                    <a:cs typeface="+mn-cs"/>
                  </a:defRPr>
                </a:lvl4pPr>
                <a:lvl5pPr marL="1828800" algn="l" defTabSz="914400" rtl="0" eaLnBrk="1" latinLnBrk="0" hangingPunct="1">
                  <a:defRPr sz="1800" kern="1200">
                    <a:solidFill>
                      <a:srgbClr val="000000"/>
                    </a:solidFill>
                    <a:latin typeface="楷体"/>
                    <a:ea typeface="+mn-ea"/>
                    <a:cs typeface="+mn-cs"/>
                  </a:defRPr>
                </a:lvl5pPr>
                <a:lvl6pPr marL="2286000" algn="l" defTabSz="914400" rtl="0" eaLnBrk="1" latinLnBrk="0" hangingPunct="1">
                  <a:defRPr sz="1800" kern="1200">
                    <a:solidFill>
                      <a:srgbClr val="000000"/>
                    </a:solidFill>
                    <a:latin typeface="楷体"/>
                    <a:ea typeface="+mn-ea"/>
                    <a:cs typeface="+mn-cs"/>
                  </a:defRPr>
                </a:lvl6pPr>
                <a:lvl7pPr marL="2743200" algn="l" defTabSz="914400" rtl="0" eaLnBrk="1" latinLnBrk="0" hangingPunct="1">
                  <a:defRPr sz="1800" kern="1200">
                    <a:solidFill>
                      <a:srgbClr val="000000"/>
                    </a:solidFill>
                    <a:latin typeface="楷体"/>
                    <a:ea typeface="+mn-ea"/>
                    <a:cs typeface="+mn-cs"/>
                  </a:defRPr>
                </a:lvl7pPr>
                <a:lvl8pPr marL="3200400" algn="l" defTabSz="914400" rtl="0" eaLnBrk="1" latinLnBrk="0" hangingPunct="1">
                  <a:defRPr sz="1800" kern="1200">
                    <a:solidFill>
                      <a:srgbClr val="000000"/>
                    </a:solidFill>
                    <a:latin typeface="楷体"/>
                    <a:ea typeface="+mn-ea"/>
                    <a:cs typeface="+mn-cs"/>
                  </a:defRPr>
                </a:lvl8pPr>
                <a:lvl9pPr marL="3657600" algn="l" defTabSz="914400" rtl="0" eaLnBrk="1" latinLnBrk="0" hangingPunct="1">
                  <a:defRPr sz="1800" kern="1200">
                    <a:solidFill>
                      <a:srgbClr val="000000"/>
                    </a:solidFill>
                    <a:latin typeface="楷体"/>
                    <a:ea typeface="+mn-ea"/>
                    <a:cs typeface="+mn-cs"/>
                  </a:defRPr>
                </a:lvl9pPr>
              </a:lstStyle>
              <a:p>
                <a:pPr algn="ctr"/>
                <a:endParaRPr lang="zh-CN" altLang="en-US" sz="2800">
                  <a:solidFill>
                    <a:schemeClr val="tx1"/>
                  </a:solidFill>
                  <a:cs typeface="楷体" panose="02010609060101010101" pitchFamily="49" charset="-122"/>
                </a:endParaRPr>
              </a:p>
            </p:txBody>
          </p:sp>
          <p:sp>
            <p:nvSpPr>
              <p:cNvPr id="10" name="文本框 9"/>
              <p:cNvSpPr txBox="1"/>
              <p:nvPr/>
            </p:nvSpPr>
            <p:spPr>
              <a:xfrm>
                <a:off x="7541" y="4334"/>
                <a:ext cx="1549" cy="1608"/>
              </a:xfrm>
              <a:prstGeom prst="rect">
                <a:avLst/>
              </a:prstGeom>
              <a:noFill/>
              <a:ln w="38100">
                <a:no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chemeClr val="tx1"/>
                    </a:solidFill>
                    <a:cs typeface="楷体" panose="02010609060101010101" pitchFamily="49" charset="-122"/>
                  </a:rPr>
                  <a:t>-8.5</a:t>
                </a:r>
                <a:r>
                  <a:rPr lang="zh-CN" altLang="en-US" sz="2800" b="1">
                    <a:solidFill>
                      <a:schemeClr val="tx1"/>
                    </a:solidFill>
                    <a:cs typeface="楷体" panose="02010609060101010101" pitchFamily="49" charset="-122"/>
                  </a:rPr>
                  <a:t>米</a:t>
                </a:r>
                <a:endParaRPr lang="zh-CN" altLang="en-US" sz="2800" b="1">
                  <a:solidFill>
                    <a:schemeClr val="tx1"/>
                  </a:solidFill>
                  <a:cs typeface="楷体" panose="02010609060101010101" pitchFamily="49" charset="-122"/>
                </a:endParaRPr>
              </a:p>
            </p:txBody>
          </p:sp>
        </p:grpSp>
        <p:sp>
          <p:nvSpPr>
            <p:cNvPr id="3" name="左大括号 2"/>
            <p:cNvSpPr/>
            <p:nvPr/>
          </p:nvSpPr>
          <p:spPr>
            <a:xfrm>
              <a:off x="9177" y="2010"/>
              <a:ext cx="845" cy="1367"/>
            </a:xfrm>
            <a:prstGeom prst="leftBrace">
              <a:avLst/>
            </a:prstGeom>
            <a:ln w="38100">
              <a:noFill/>
            </a:ln>
            <a:extLst>
              <a:ext uri="{909E8E84-426E-40DD-AFC4-6F175D3DCCD1}">
                <a14:hiddenFill xmlns:a14="http://schemas.microsoft.com/office/drawing/2010/main">
                  <a:solidFill>
                    <a:schemeClr val="tx1"/>
                  </a:solidFill>
                </a14:hiddenFill>
              </a:ext>
            </a:extLst>
          </p:spPr>
          <p:style>
            <a:lnRef idx="2">
              <a:schemeClr val="dk1"/>
            </a:lnRef>
            <a:fillRef idx="0">
              <a:schemeClr val="dk1"/>
            </a:fillRef>
            <a:effectRef idx="1">
              <a:schemeClr val="dk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楷体"/>
                  <a:ea typeface="+mn-ea"/>
                  <a:cs typeface="+mn-cs"/>
                </a:defRPr>
              </a:lvl1pPr>
              <a:lvl2pPr marL="457200" algn="l" defTabSz="914400" rtl="0" eaLnBrk="1" latinLnBrk="0" hangingPunct="1">
                <a:defRPr sz="1800" kern="1200">
                  <a:solidFill>
                    <a:srgbClr val="000000"/>
                  </a:solidFill>
                  <a:latin typeface="楷体"/>
                  <a:ea typeface="+mn-ea"/>
                  <a:cs typeface="+mn-cs"/>
                </a:defRPr>
              </a:lvl2pPr>
              <a:lvl3pPr marL="914400" algn="l" defTabSz="914400" rtl="0" eaLnBrk="1" latinLnBrk="0" hangingPunct="1">
                <a:defRPr sz="1800" kern="1200">
                  <a:solidFill>
                    <a:srgbClr val="000000"/>
                  </a:solidFill>
                  <a:latin typeface="楷体"/>
                  <a:ea typeface="+mn-ea"/>
                  <a:cs typeface="+mn-cs"/>
                </a:defRPr>
              </a:lvl3pPr>
              <a:lvl4pPr marL="1371600" algn="l" defTabSz="914400" rtl="0" eaLnBrk="1" latinLnBrk="0" hangingPunct="1">
                <a:defRPr sz="1800" kern="1200">
                  <a:solidFill>
                    <a:srgbClr val="000000"/>
                  </a:solidFill>
                  <a:latin typeface="楷体"/>
                  <a:ea typeface="+mn-ea"/>
                  <a:cs typeface="+mn-cs"/>
                </a:defRPr>
              </a:lvl4pPr>
              <a:lvl5pPr marL="1828800" algn="l" defTabSz="914400" rtl="0" eaLnBrk="1" latinLnBrk="0" hangingPunct="1">
                <a:defRPr sz="1800" kern="1200">
                  <a:solidFill>
                    <a:srgbClr val="000000"/>
                  </a:solidFill>
                  <a:latin typeface="楷体"/>
                  <a:ea typeface="+mn-ea"/>
                  <a:cs typeface="+mn-cs"/>
                </a:defRPr>
              </a:lvl5pPr>
              <a:lvl6pPr marL="2286000" algn="l" defTabSz="914400" rtl="0" eaLnBrk="1" latinLnBrk="0" hangingPunct="1">
                <a:defRPr sz="1800" kern="1200">
                  <a:solidFill>
                    <a:srgbClr val="000000"/>
                  </a:solidFill>
                  <a:latin typeface="楷体"/>
                  <a:ea typeface="+mn-ea"/>
                  <a:cs typeface="+mn-cs"/>
                </a:defRPr>
              </a:lvl6pPr>
              <a:lvl7pPr marL="2743200" algn="l" defTabSz="914400" rtl="0" eaLnBrk="1" latinLnBrk="0" hangingPunct="1">
                <a:defRPr sz="1800" kern="1200">
                  <a:solidFill>
                    <a:srgbClr val="000000"/>
                  </a:solidFill>
                  <a:latin typeface="楷体"/>
                  <a:ea typeface="+mn-ea"/>
                  <a:cs typeface="+mn-cs"/>
                </a:defRPr>
              </a:lvl7pPr>
              <a:lvl8pPr marL="3200400" algn="l" defTabSz="914400" rtl="0" eaLnBrk="1" latinLnBrk="0" hangingPunct="1">
                <a:defRPr sz="1800" kern="1200">
                  <a:solidFill>
                    <a:srgbClr val="000000"/>
                  </a:solidFill>
                  <a:latin typeface="楷体"/>
                  <a:ea typeface="+mn-ea"/>
                  <a:cs typeface="+mn-cs"/>
                </a:defRPr>
              </a:lvl8pPr>
              <a:lvl9pPr marL="3657600" algn="l" defTabSz="914400" rtl="0" eaLnBrk="1" latinLnBrk="0" hangingPunct="1">
                <a:defRPr sz="1800" kern="1200">
                  <a:solidFill>
                    <a:srgbClr val="000000"/>
                  </a:solidFill>
                  <a:latin typeface="楷体"/>
                  <a:ea typeface="+mn-ea"/>
                  <a:cs typeface="+mn-cs"/>
                </a:defRPr>
              </a:lvl9pPr>
            </a:lstStyle>
            <a:p>
              <a:pPr algn="ctr"/>
              <a:endParaRPr lang="zh-CN" altLang="en-US" sz="2800">
                <a:solidFill>
                  <a:schemeClr val="tx1"/>
                </a:solidFill>
                <a:cs typeface="楷体" panose="02010609060101010101" pitchFamily="49" charset="-122"/>
              </a:endParaRPr>
            </a:p>
          </p:txBody>
        </p:sp>
        <p:sp>
          <p:nvSpPr>
            <p:cNvPr id="4" name="文本框 3"/>
            <p:cNvSpPr txBox="1"/>
            <p:nvPr/>
          </p:nvSpPr>
          <p:spPr>
            <a:xfrm>
              <a:off x="8044" y="2357"/>
              <a:ext cx="1419" cy="2001"/>
            </a:xfrm>
            <a:prstGeom prst="rect">
              <a:avLst/>
            </a:prstGeom>
            <a:noFill/>
            <a:ln w="38100">
              <a:no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chemeClr val="tx1"/>
                  </a:solidFill>
                  <a:cs typeface="楷体" panose="02010609060101010101" pitchFamily="49" charset="-122"/>
                </a:rPr>
                <a:t>+4</a:t>
              </a:r>
              <a:r>
                <a:rPr lang="zh-CN" altLang="en-US" sz="2800" b="1">
                  <a:solidFill>
                    <a:schemeClr val="tx1"/>
                  </a:solidFill>
                  <a:cs typeface="楷体" panose="02010609060101010101" pitchFamily="49" charset="-122"/>
                </a:rPr>
                <a:t>米</a:t>
              </a:r>
              <a:endParaRPr lang="zh-CN" altLang="en-US" sz="2800" b="1">
                <a:solidFill>
                  <a:schemeClr val="tx1"/>
                </a:solidFill>
                <a:cs typeface="楷体" panose="02010609060101010101" pitchFamily="49" charset="-122"/>
              </a:endParaRPr>
            </a:p>
          </p:txBody>
        </p:sp>
      </p:grpSp>
      <p:sp>
        <p:nvSpPr>
          <p:cNvPr id="8" name="文本框 7"/>
          <p:cNvSpPr txBox="1"/>
          <p:nvPr/>
        </p:nvSpPr>
        <p:spPr>
          <a:xfrm>
            <a:off x="363855" y="5848350"/>
            <a:ext cx="3534410" cy="95313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chemeClr val="tx1"/>
                </a:solidFill>
                <a:cs typeface="楷体" panose="02010609060101010101" pitchFamily="49" charset="-122"/>
              </a:rPr>
              <a:t>-2</a:t>
            </a:r>
            <a:r>
              <a:rPr lang="zh-CN" altLang="en-US" sz="2800" b="1">
                <a:solidFill>
                  <a:schemeClr val="tx1"/>
                </a:solidFill>
                <a:cs typeface="楷体" panose="02010609060101010101" pitchFamily="49" charset="-122"/>
              </a:rPr>
              <a:t>表示</a:t>
            </a:r>
            <a:r>
              <a:rPr lang="zh-CN" altLang="zh-CN" sz="2800" b="1">
                <a:solidFill>
                  <a:schemeClr val="tx1"/>
                </a:solidFill>
                <a:cs typeface="楷体" panose="02010609060101010101" pitchFamily="49" charset="-122"/>
              </a:rPr>
              <a:t>地下</a:t>
            </a:r>
            <a:r>
              <a:rPr lang="en-US" altLang="zh-CN" sz="2800" b="1">
                <a:solidFill>
                  <a:schemeClr val="tx1"/>
                </a:solidFill>
                <a:cs typeface="楷体" panose="02010609060101010101" pitchFamily="49" charset="-122"/>
              </a:rPr>
              <a:t>2</a:t>
            </a:r>
            <a:r>
              <a:rPr lang="zh-CN" altLang="en-US" sz="2800" b="1">
                <a:solidFill>
                  <a:schemeClr val="tx1"/>
                </a:solidFill>
                <a:cs typeface="楷体" panose="02010609060101010101" pitchFamily="49" charset="-122"/>
              </a:rPr>
              <a:t>层</a:t>
            </a:r>
            <a:endParaRPr lang="zh-CN" altLang="en-US" sz="2800" b="1">
              <a:solidFill>
                <a:schemeClr val="tx1"/>
              </a:solidFill>
              <a:cs typeface="楷体" panose="02010609060101010101" pitchFamily="49" charset="-122"/>
            </a:endParaRPr>
          </a:p>
          <a:p>
            <a:r>
              <a:rPr lang="en-US" altLang="zh-CN" sz="2800" b="1">
                <a:solidFill>
                  <a:schemeClr val="tx1"/>
                </a:solidFill>
                <a:cs typeface="楷体" panose="02010609060101010101" pitchFamily="49" charset="-122"/>
              </a:rPr>
              <a:t> 3</a:t>
            </a:r>
            <a:r>
              <a:rPr lang="zh-CN" altLang="en-US" sz="2800" b="1">
                <a:solidFill>
                  <a:schemeClr val="tx1"/>
                </a:solidFill>
                <a:cs typeface="楷体" panose="02010609060101010101" pitchFamily="49" charset="-122"/>
              </a:rPr>
              <a:t>表示地上</a:t>
            </a:r>
            <a:r>
              <a:rPr lang="en-US" altLang="zh-CN" sz="2800" b="1">
                <a:solidFill>
                  <a:schemeClr val="tx1"/>
                </a:solidFill>
                <a:cs typeface="楷体" panose="02010609060101010101" pitchFamily="49" charset="-122"/>
              </a:rPr>
              <a:t>3</a:t>
            </a:r>
            <a:r>
              <a:rPr lang="zh-CN" altLang="en-US" sz="2800" b="1">
                <a:solidFill>
                  <a:schemeClr val="tx1"/>
                </a:solidFill>
                <a:cs typeface="楷体" panose="02010609060101010101" pitchFamily="49" charset="-122"/>
              </a:rPr>
              <a:t>层</a:t>
            </a:r>
            <a:endParaRPr lang="zh-CN" altLang="en-US" sz="2800" b="1">
              <a:solidFill>
                <a:schemeClr val="tx1"/>
              </a:solidFill>
              <a:cs typeface="楷体" panose="02010609060101010101" pitchFamily="49" charset="-122"/>
            </a:endParaRPr>
          </a:p>
        </p:txBody>
      </p:sp>
      <p:sp>
        <p:nvSpPr>
          <p:cNvPr id="12" name="文本框 11"/>
          <p:cNvSpPr txBox="1"/>
          <p:nvPr/>
        </p:nvSpPr>
        <p:spPr>
          <a:xfrm>
            <a:off x="3512185" y="5817870"/>
            <a:ext cx="4672330" cy="95313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chemeClr val="tx1"/>
                </a:solidFill>
                <a:cs typeface="楷体" panose="02010609060101010101" pitchFamily="49" charset="-122"/>
                <a:sym typeface="+mn-ea"/>
              </a:rPr>
              <a:t>    +4</a:t>
            </a:r>
            <a:r>
              <a:rPr lang="zh-CN" altLang="en-US" sz="2800" b="1">
                <a:solidFill>
                  <a:schemeClr val="tx1"/>
                </a:solidFill>
                <a:cs typeface="楷体" panose="02010609060101010101" pitchFamily="49" charset="-122"/>
                <a:sym typeface="+mn-ea"/>
              </a:rPr>
              <a:t>米表示水上</a:t>
            </a:r>
            <a:r>
              <a:rPr lang="en-US" sz="2800" b="1">
                <a:solidFill>
                  <a:schemeClr val="tx1"/>
                </a:solidFill>
                <a:cs typeface="楷体" panose="02010609060101010101" pitchFamily="49" charset="-122"/>
                <a:sym typeface="+mn-ea"/>
              </a:rPr>
              <a:t>4</a:t>
            </a:r>
            <a:r>
              <a:rPr lang="zh-CN" altLang="en-US" sz="2800" b="1">
                <a:solidFill>
                  <a:schemeClr val="tx1"/>
                </a:solidFill>
                <a:cs typeface="楷体" panose="02010609060101010101" pitchFamily="49" charset="-122"/>
                <a:sym typeface="+mn-ea"/>
              </a:rPr>
              <a:t>米</a:t>
            </a:r>
            <a:endParaRPr lang="zh-CN" altLang="en-US" sz="2800" b="1">
              <a:solidFill>
                <a:schemeClr val="tx1"/>
              </a:solidFill>
              <a:cs typeface="楷体" panose="02010609060101010101" pitchFamily="49" charset="-122"/>
              <a:sym typeface="+mn-ea"/>
            </a:endParaRPr>
          </a:p>
          <a:p>
            <a:r>
              <a:rPr lang="en-US" altLang="zh-CN" sz="2800" b="1">
                <a:solidFill>
                  <a:schemeClr val="tx1"/>
                </a:solidFill>
                <a:cs typeface="楷体" panose="02010609060101010101" pitchFamily="49" charset="-122"/>
              </a:rPr>
              <a:t> -8.5</a:t>
            </a:r>
            <a:r>
              <a:rPr lang="zh-CN" altLang="en-US" sz="2800" b="1">
                <a:solidFill>
                  <a:schemeClr val="tx1"/>
                </a:solidFill>
                <a:cs typeface="楷体" panose="02010609060101010101" pitchFamily="49" charset="-122"/>
              </a:rPr>
              <a:t>米表示水</a:t>
            </a:r>
            <a:r>
              <a:rPr lang="zh-CN" altLang="zh-CN" sz="2800" b="1">
                <a:solidFill>
                  <a:schemeClr val="tx1"/>
                </a:solidFill>
                <a:cs typeface="楷体" panose="02010609060101010101" pitchFamily="49" charset="-122"/>
              </a:rPr>
              <a:t>下</a:t>
            </a:r>
            <a:r>
              <a:rPr lang="en-US" sz="2800" b="1">
                <a:solidFill>
                  <a:schemeClr val="tx1"/>
                </a:solidFill>
                <a:cs typeface="楷体" panose="02010609060101010101" pitchFamily="49" charset="-122"/>
              </a:rPr>
              <a:t>8.5</a:t>
            </a:r>
            <a:r>
              <a:rPr lang="zh-CN" altLang="en-US" sz="2800" b="1">
                <a:solidFill>
                  <a:schemeClr val="tx1"/>
                </a:solidFill>
                <a:cs typeface="楷体" panose="02010609060101010101" pitchFamily="49" charset="-122"/>
              </a:rPr>
              <a:t>米</a:t>
            </a:r>
            <a:endParaRPr lang="zh-CN" altLang="en-US" sz="2800" b="1">
              <a:solidFill>
                <a:schemeClr val="tx1"/>
              </a:solidFill>
              <a:cs typeface="楷体" panose="02010609060101010101" pitchFamily="49" charset="-122"/>
            </a:endParaRPr>
          </a:p>
        </p:txBody>
      </p:sp>
      <p:sp>
        <p:nvSpPr>
          <p:cNvPr id="16" name="文本框 15"/>
          <p:cNvSpPr txBox="1"/>
          <p:nvPr/>
        </p:nvSpPr>
        <p:spPr>
          <a:xfrm>
            <a:off x="8273415" y="5817870"/>
            <a:ext cx="3644900" cy="95313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chemeClr val="tx1"/>
                </a:solidFill>
                <a:cs typeface="楷体" panose="02010609060101010101" pitchFamily="49" charset="-122"/>
              </a:rPr>
              <a:t>+10</a:t>
            </a:r>
            <a:r>
              <a:rPr lang="zh-CN" altLang="en-US" sz="2800" b="1">
                <a:solidFill>
                  <a:schemeClr val="tx1"/>
                </a:solidFill>
                <a:cs typeface="楷体" panose="02010609060101010101" pitchFamily="49" charset="-122"/>
              </a:rPr>
              <a:t>表示存入</a:t>
            </a:r>
            <a:r>
              <a:rPr lang="en-US" altLang="zh-CN" sz="2800" b="1">
                <a:solidFill>
                  <a:schemeClr val="tx1"/>
                </a:solidFill>
                <a:cs typeface="楷体" panose="02010609060101010101" pitchFamily="49" charset="-122"/>
              </a:rPr>
              <a:t>10</a:t>
            </a:r>
            <a:r>
              <a:rPr lang="zh-CN" altLang="en-US" sz="2800" b="1">
                <a:solidFill>
                  <a:schemeClr val="tx1"/>
                </a:solidFill>
                <a:cs typeface="楷体" panose="02010609060101010101" pitchFamily="49" charset="-122"/>
              </a:rPr>
              <a:t>元</a:t>
            </a:r>
            <a:endParaRPr lang="zh-CN" altLang="en-US" sz="2800" b="1">
              <a:solidFill>
                <a:schemeClr val="tx1"/>
              </a:solidFill>
              <a:cs typeface="楷体" panose="02010609060101010101" pitchFamily="49" charset="-122"/>
            </a:endParaRPr>
          </a:p>
          <a:p>
            <a:r>
              <a:rPr lang="en-US" altLang="zh-CN" sz="2800" b="1">
                <a:solidFill>
                  <a:schemeClr val="tx1"/>
                </a:solidFill>
                <a:cs typeface="楷体" panose="02010609060101010101" pitchFamily="49" charset="-122"/>
              </a:rPr>
              <a:t>  - 3</a:t>
            </a:r>
            <a:r>
              <a:rPr lang="zh-CN" altLang="en-US" sz="2800" b="1">
                <a:solidFill>
                  <a:schemeClr val="tx1"/>
                </a:solidFill>
                <a:cs typeface="楷体" panose="02010609060101010101" pitchFamily="49" charset="-122"/>
              </a:rPr>
              <a:t>表示支出</a:t>
            </a:r>
            <a:r>
              <a:rPr lang="en-US" altLang="zh-CN" sz="2800" b="1">
                <a:solidFill>
                  <a:schemeClr val="tx1"/>
                </a:solidFill>
                <a:cs typeface="楷体" panose="02010609060101010101" pitchFamily="49" charset="-122"/>
              </a:rPr>
              <a:t>3</a:t>
            </a:r>
            <a:r>
              <a:rPr lang="zh-CN" altLang="en-US" sz="2800" b="1">
                <a:solidFill>
                  <a:schemeClr val="tx1"/>
                </a:solidFill>
                <a:cs typeface="楷体" panose="02010609060101010101" pitchFamily="49" charset="-122"/>
              </a:rPr>
              <a:t>元</a:t>
            </a:r>
            <a:endParaRPr lang="zh-CN" altLang="en-US" sz="2800" b="1">
              <a:solidFill>
                <a:schemeClr val="tx1"/>
              </a:solidFill>
              <a:cs typeface="楷体" panose="02010609060101010101" pitchFamily="49" charset="-122"/>
            </a:endParaRPr>
          </a:p>
        </p:txBody>
      </p:sp>
      <p:sp>
        <p:nvSpPr>
          <p:cNvPr id="17" name="标题 16"/>
          <p:cNvSpPr>
            <a:spLocks noGrp="1"/>
          </p:cNvSpPr>
          <p:nvPr>
            <p:ph type="title"/>
          </p:nvPr>
        </p:nvSpPr>
        <p:spPr/>
        <p:txBody>
          <a:bodyPr/>
          <a:lstStyle/>
          <a:p>
            <a:pPr marL="457200" indent="-457200">
              <a:buFont typeface="楷体" panose="02010609060101010101" pitchFamily="49" charset="-122"/>
              <a:buChar char="l"/>
            </a:pPr>
            <a:r>
              <a:rPr lang="zh-CN" altLang="en-US">
                <a:solidFill>
                  <a:srgbClr val="DC5264"/>
                </a:solidFill>
              </a:rPr>
              <a:t>跟踪练习</a:t>
            </a:r>
            <a:endParaRPr lang="zh-CN" altLang="en-US">
              <a:solidFill>
                <a:srgbClr val="DC5264"/>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7" presetClass="entr" presetSubtype="10" dur="50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strVal val="#ppt_h"/>
                                          </p:val>
                                        </p:tav>
                                        <p:tav tm="100000">
                                          <p:val>
                                            <p:strVal val="#ppt_h"/>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17" presetClass="entr" presetSubtype="10" dur="50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p:cTn id="13" dur="500" fill="hold"/>
                                        <p:tgtEl>
                                          <p:spTgt spid="8"/>
                                        </p:tgtEl>
                                        <p:attrNameLst>
                                          <p:attrName>ppt_w</p:attrName>
                                        </p:attrNameLst>
                                      </p:cBhvr>
                                      <p:tavLst>
                                        <p:tav tm="0">
                                          <p:val>
                                            <p:fltVal val="0"/>
                                          </p:val>
                                        </p:tav>
                                        <p:tav tm="100000">
                                          <p:val>
                                            <p:strVal val="#ppt_w"/>
                                          </p:val>
                                        </p:tav>
                                      </p:tavLst>
                                    </p:anim>
                                    <p:anim calcmode="lin" valueType="num">
                                      <p:cBhvr>
                                        <p:cTn id="14" dur="500" fill="hold"/>
                                        <p:tgtEl>
                                          <p:spTgt spid="8"/>
                                        </p:tgtEl>
                                        <p:attrNameLst>
                                          <p:attrName>ppt_h</p:attrName>
                                        </p:attrNameLst>
                                      </p:cBhvr>
                                      <p:tavLst>
                                        <p:tav tm="0">
                                          <p:val>
                                            <p:strVal val="#ppt_h"/>
                                          </p:val>
                                        </p:tav>
                                        <p:tav tm="100000">
                                          <p:val>
                                            <p:strVal val="#ppt_h"/>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17" presetClass="entr" presetSubtype="10" dur="50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p:cTn id="19" dur="500" fill="hold"/>
                                        <p:tgtEl>
                                          <p:spTgt spid="7"/>
                                        </p:tgtEl>
                                        <p:attrNameLst>
                                          <p:attrName>ppt_w</p:attrName>
                                        </p:attrNameLst>
                                      </p:cBhvr>
                                      <p:tavLst>
                                        <p:tav tm="0">
                                          <p:val>
                                            <p:fltVal val="0"/>
                                          </p:val>
                                        </p:tav>
                                        <p:tav tm="100000">
                                          <p:val>
                                            <p:strVal val="#ppt_w"/>
                                          </p:val>
                                        </p:tav>
                                      </p:tavLst>
                                    </p:anim>
                                    <p:anim calcmode="lin" valueType="num">
                                      <p:cBhvr>
                                        <p:cTn id="20" dur="500" fill="hold"/>
                                        <p:tgtEl>
                                          <p:spTgt spid="7"/>
                                        </p:tgtEl>
                                        <p:attrNameLst>
                                          <p:attrName>ppt_h</p:attrName>
                                        </p:attrNameLst>
                                      </p:cBhvr>
                                      <p:tavLst>
                                        <p:tav tm="0">
                                          <p:val>
                                            <p:strVal val="#ppt_h"/>
                                          </p:val>
                                        </p:tav>
                                        <p:tav tm="100000">
                                          <p:val>
                                            <p:strVal val="#ppt_h"/>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17" presetClass="entr" presetSubtype="10" dur="500"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anim calcmode="lin" valueType="num">
                                      <p:cBhvr>
                                        <p:cTn id="25" dur="500" fill="hold"/>
                                        <p:tgtEl>
                                          <p:spTgt spid="12"/>
                                        </p:tgtEl>
                                        <p:attrNameLst>
                                          <p:attrName>ppt_w</p:attrName>
                                        </p:attrNameLst>
                                      </p:cBhvr>
                                      <p:tavLst>
                                        <p:tav tm="0">
                                          <p:val>
                                            <p:fltVal val="0"/>
                                          </p:val>
                                        </p:tav>
                                        <p:tav tm="100000">
                                          <p:val>
                                            <p:strVal val="#ppt_w"/>
                                          </p:val>
                                        </p:tav>
                                      </p:tavLst>
                                    </p:anim>
                                    <p:anim calcmode="lin" valueType="num">
                                      <p:cBhvr>
                                        <p:cTn id="26" dur="500" fill="hold"/>
                                        <p:tgtEl>
                                          <p:spTgt spid="12"/>
                                        </p:tgtEl>
                                        <p:attrNameLst>
                                          <p:attrName>ppt_h</p:attrName>
                                        </p:attrNameLst>
                                      </p:cBhvr>
                                      <p:tavLst>
                                        <p:tav tm="0">
                                          <p:val>
                                            <p:strVal val="#ppt_h"/>
                                          </p:val>
                                        </p:tav>
                                        <p:tav tm="100000">
                                          <p:val>
                                            <p:strVal val="#ppt_h"/>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17" presetClass="entr" presetSubtype="10" dur="500" fill="hold" nodeType="click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p:cTn id="31" dur="500" fill="hold"/>
                                        <p:tgtEl>
                                          <p:spTgt spid="15"/>
                                        </p:tgtEl>
                                        <p:attrNameLst>
                                          <p:attrName>ppt_w</p:attrName>
                                        </p:attrNameLst>
                                      </p:cBhvr>
                                      <p:tavLst>
                                        <p:tav tm="0">
                                          <p:val>
                                            <p:fltVal val="0"/>
                                          </p:val>
                                        </p:tav>
                                        <p:tav tm="100000">
                                          <p:val>
                                            <p:strVal val="#ppt_w"/>
                                          </p:val>
                                        </p:tav>
                                      </p:tavLst>
                                    </p:anim>
                                    <p:anim calcmode="lin" valueType="num">
                                      <p:cBhvr>
                                        <p:cTn id="32" dur="500" fill="hold"/>
                                        <p:tgtEl>
                                          <p:spTgt spid="15"/>
                                        </p:tgtEl>
                                        <p:attrNameLst>
                                          <p:attrName>ppt_h</p:attrName>
                                        </p:attrNameLst>
                                      </p:cBhvr>
                                      <p:tavLst>
                                        <p:tav tm="0">
                                          <p:val>
                                            <p:strVal val="#ppt_h"/>
                                          </p:val>
                                        </p:tav>
                                        <p:tav tm="100000">
                                          <p:val>
                                            <p:strVal val="#ppt_h"/>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17" presetClass="entr" presetSubtype="10" dur="500" fill="hold" grpId="0" nodeType="clickEffect">
                                  <p:stCondLst>
                                    <p:cond delay="0"/>
                                  </p:stCondLst>
                                  <p:childTnLst>
                                    <p:set>
                                      <p:cBhvr>
                                        <p:cTn id="36" dur="1" fill="hold">
                                          <p:stCondLst>
                                            <p:cond delay="0"/>
                                          </p:stCondLst>
                                        </p:cTn>
                                        <p:tgtEl>
                                          <p:spTgt spid="16"/>
                                        </p:tgtEl>
                                        <p:attrNameLst>
                                          <p:attrName>style.visibility</p:attrName>
                                        </p:attrNameLst>
                                      </p:cBhvr>
                                      <p:to>
                                        <p:strVal val="visible"/>
                                      </p:to>
                                    </p:set>
                                    <p:anim calcmode="lin" valueType="num">
                                      <p:cBhvr>
                                        <p:cTn id="37" dur="500" fill="hold"/>
                                        <p:tgtEl>
                                          <p:spTgt spid="16"/>
                                        </p:tgtEl>
                                        <p:attrNameLst>
                                          <p:attrName>ppt_w</p:attrName>
                                        </p:attrNameLst>
                                      </p:cBhvr>
                                      <p:tavLst>
                                        <p:tav tm="0">
                                          <p:val>
                                            <p:fltVal val="0"/>
                                          </p:val>
                                        </p:tav>
                                        <p:tav tm="100000">
                                          <p:val>
                                            <p:strVal val="#ppt_w"/>
                                          </p:val>
                                        </p:tav>
                                      </p:tavLst>
                                    </p:anim>
                                    <p:anim calcmode="lin" valueType="num">
                                      <p:cBhvr>
                                        <p:cTn id="38" dur="500" fill="hold"/>
                                        <p:tgtEl>
                                          <p:spTgt spid="1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2" grpId="0"/>
      <p:bldP spid="16"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标题 4"/>
          <p:cNvSpPr>
            <a:spLocks noGrp="1"/>
          </p:cNvSpPr>
          <p:nvPr>
            <p:ph type="title"/>
          </p:nvPr>
        </p:nvSpPr>
        <p:spPr>
          <a:xfrm>
            <a:off x="753604" y="2768964"/>
            <a:ext cx="5419185" cy="895350"/>
          </a:xfrm>
        </p:spPr>
        <p:txBody>
          <a:bodyPr>
            <a:normAutofit/>
          </a:bodyPr>
          <a:lstStyle/>
          <a:p>
            <a:r>
              <a:rPr lang="zh-CN" altLang="en-US" sz="3200"/>
              <a:t>数轴上的正、负数</a:t>
            </a:r>
            <a:endParaRPr lang="en-US" altLang="zh-CN" sz="3200"/>
          </a:p>
        </p:txBody>
      </p:sp>
      <p:sp>
        <p:nvSpPr>
          <p:cNvPr id="9" name="文本框 8"/>
          <p:cNvSpPr txBox="1"/>
          <p:nvPr/>
        </p:nvSpPr>
        <p:spPr>
          <a:xfrm>
            <a:off x="753604" y="1422399"/>
            <a:ext cx="1023516" cy="889909"/>
          </a:xfrm>
          <a:prstGeom prst="rect">
            <a:avLst/>
          </a:prstGeom>
          <a:noFill/>
          <a:ln w="117475">
            <a:noFill/>
          </a:ln>
        </p:spPr>
        <p:txBody>
          <a:bodyPr wrap="none" rtlCol="0">
            <a:prstTxWarp prst="textPlain">
              <a:avLst/>
            </a:prstTxWarp>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pc="100">
                <a:solidFill>
                  <a:schemeClr val="accent1"/>
                </a:solidFill>
                <a:latin typeface="楷体" panose="02010609060101010101" pitchFamily="49" charset="-122"/>
                <a:cs typeface="Arial" pitchFamily="34" charset="0"/>
              </a:rPr>
              <a:t>/03</a:t>
            </a:r>
            <a:endParaRPr lang="zh-CN" altLang="en-US" spc="100">
              <a:solidFill>
                <a:schemeClr val="accent1"/>
              </a:solidFill>
              <a:latin typeface="楷体" panose="02010609060101010101" pitchFamily="49" charset="-122"/>
              <a:cs typeface="Arial" pitchFamily="34" charset="0"/>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2530" name="Group 4"/>
          <p:cNvGrpSpPr/>
          <p:nvPr/>
        </p:nvGrpSpPr>
        <p:grpSpPr>
          <a:xfrm>
            <a:off x="2120266" y="4989196"/>
            <a:ext cx="8067674" cy="156210"/>
            <a:chOff x="793" y="2432"/>
            <a:chExt cx="4445" cy="91"/>
          </a:xfrm>
        </p:grpSpPr>
        <p:sp>
          <p:nvSpPr>
            <p:cNvPr id="22531" name="Line 5"/>
            <p:cNvSpPr/>
            <p:nvPr/>
          </p:nvSpPr>
          <p:spPr>
            <a:xfrm>
              <a:off x="793" y="2523"/>
              <a:ext cx="4445" cy="0"/>
            </a:xfrm>
            <a:prstGeom prst="line">
              <a:avLst/>
            </a:prstGeom>
            <a:ln w="25400" cap="flat" cmpd="sng">
              <a:solidFill>
                <a:srgbClr val="0000FF"/>
              </a:solidFill>
              <a:prstDash val="solid"/>
              <a:round/>
              <a:headEnd type="none" w="med" len="med"/>
              <a:tailEnd type="triangl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32" name="Line 6"/>
            <p:cNvSpPr/>
            <p:nvPr/>
          </p:nvSpPr>
          <p:spPr>
            <a:xfrm flipH="1" flipV="1">
              <a:off x="974" y="2432"/>
              <a:ext cx="0" cy="91"/>
            </a:xfrm>
            <a:prstGeom prst="line">
              <a:avLst/>
            </a:prstGeom>
            <a:ln w="25400" cap="flat" cmpd="sng">
              <a:solidFill>
                <a:srgbClr val="0000FF"/>
              </a:solidFill>
              <a:prstDash val="solid"/>
              <a:roun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33" name="Line 7"/>
            <p:cNvSpPr/>
            <p:nvPr/>
          </p:nvSpPr>
          <p:spPr>
            <a:xfrm flipH="1" flipV="1">
              <a:off x="1383" y="2432"/>
              <a:ext cx="0" cy="91"/>
            </a:xfrm>
            <a:prstGeom prst="line">
              <a:avLst/>
            </a:prstGeom>
            <a:ln w="25400" cap="flat" cmpd="sng">
              <a:solidFill>
                <a:srgbClr val="0000FF"/>
              </a:solidFill>
              <a:prstDash val="solid"/>
              <a:roun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34" name="Line 8"/>
            <p:cNvSpPr/>
            <p:nvPr/>
          </p:nvSpPr>
          <p:spPr>
            <a:xfrm flipH="1" flipV="1">
              <a:off x="1790" y="2432"/>
              <a:ext cx="0" cy="91"/>
            </a:xfrm>
            <a:prstGeom prst="line">
              <a:avLst/>
            </a:prstGeom>
            <a:ln w="25400" cap="flat" cmpd="sng">
              <a:solidFill>
                <a:srgbClr val="0000FF"/>
              </a:solidFill>
              <a:prstDash val="solid"/>
              <a:roun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35" name="Line 9"/>
            <p:cNvSpPr/>
            <p:nvPr/>
          </p:nvSpPr>
          <p:spPr>
            <a:xfrm flipH="1" flipV="1">
              <a:off x="2199" y="2432"/>
              <a:ext cx="0" cy="91"/>
            </a:xfrm>
            <a:prstGeom prst="line">
              <a:avLst/>
            </a:prstGeom>
            <a:ln w="25400" cap="flat" cmpd="sng">
              <a:solidFill>
                <a:srgbClr val="0000FF"/>
              </a:solidFill>
              <a:prstDash val="solid"/>
              <a:roun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36" name="Line 10"/>
            <p:cNvSpPr/>
            <p:nvPr/>
          </p:nvSpPr>
          <p:spPr>
            <a:xfrm flipH="1" flipV="1">
              <a:off x="2607" y="2432"/>
              <a:ext cx="0" cy="91"/>
            </a:xfrm>
            <a:prstGeom prst="line">
              <a:avLst/>
            </a:prstGeom>
            <a:ln w="25400" cap="flat" cmpd="sng">
              <a:solidFill>
                <a:srgbClr val="0000FF"/>
              </a:solidFill>
              <a:prstDash val="solid"/>
              <a:roun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37" name="Line 11"/>
            <p:cNvSpPr/>
            <p:nvPr/>
          </p:nvSpPr>
          <p:spPr>
            <a:xfrm flipH="1" flipV="1">
              <a:off x="3016" y="2432"/>
              <a:ext cx="0" cy="91"/>
            </a:xfrm>
            <a:prstGeom prst="line">
              <a:avLst/>
            </a:prstGeom>
            <a:ln w="25400" cap="flat" cmpd="sng">
              <a:solidFill>
                <a:srgbClr val="0000FF"/>
              </a:solidFill>
              <a:prstDash val="solid"/>
              <a:roun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38" name="Line 12"/>
            <p:cNvSpPr/>
            <p:nvPr/>
          </p:nvSpPr>
          <p:spPr>
            <a:xfrm flipH="1" flipV="1">
              <a:off x="3423" y="2432"/>
              <a:ext cx="0" cy="91"/>
            </a:xfrm>
            <a:prstGeom prst="line">
              <a:avLst/>
            </a:prstGeom>
            <a:ln w="25400" cap="flat" cmpd="sng">
              <a:solidFill>
                <a:srgbClr val="0000FF"/>
              </a:solidFill>
              <a:prstDash val="solid"/>
              <a:roun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39" name="Line 13"/>
            <p:cNvSpPr/>
            <p:nvPr/>
          </p:nvSpPr>
          <p:spPr>
            <a:xfrm flipH="1" flipV="1">
              <a:off x="3832" y="2432"/>
              <a:ext cx="0" cy="91"/>
            </a:xfrm>
            <a:prstGeom prst="line">
              <a:avLst/>
            </a:prstGeom>
            <a:ln w="25400" cap="flat" cmpd="sng">
              <a:solidFill>
                <a:srgbClr val="0000FF"/>
              </a:solidFill>
              <a:prstDash val="solid"/>
              <a:roun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40" name="Line 14"/>
            <p:cNvSpPr/>
            <p:nvPr/>
          </p:nvSpPr>
          <p:spPr>
            <a:xfrm flipH="1" flipV="1">
              <a:off x="4240" y="2432"/>
              <a:ext cx="0" cy="91"/>
            </a:xfrm>
            <a:prstGeom prst="line">
              <a:avLst/>
            </a:prstGeom>
            <a:ln w="25400" cap="flat" cmpd="sng">
              <a:solidFill>
                <a:srgbClr val="0000FF"/>
              </a:solidFill>
              <a:prstDash val="solid"/>
              <a:roun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41" name="Line 15"/>
            <p:cNvSpPr/>
            <p:nvPr/>
          </p:nvSpPr>
          <p:spPr>
            <a:xfrm flipH="1" flipV="1">
              <a:off x="4647" y="2432"/>
              <a:ext cx="0" cy="91"/>
            </a:xfrm>
            <a:prstGeom prst="line">
              <a:avLst/>
            </a:prstGeom>
            <a:ln w="25400" cap="flat" cmpd="sng">
              <a:solidFill>
                <a:srgbClr val="0000FF"/>
              </a:solidFill>
              <a:prstDash val="solid"/>
              <a:roun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42" name="Line 16"/>
            <p:cNvSpPr/>
            <p:nvPr/>
          </p:nvSpPr>
          <p:spPr>
            <a:xfrm flipH="1" flipV="1">
              <a:off x="5056" y="2432"/>
              <a:ext cx="0" cy="91"/>
            </a:xfrm>
            <a:prstGeom prst="line">
              <a:avLst/>
            </a:prstGeom>
            <a:ln w="25400" cap="flat" cmpd="sng">
              <a:solidFill>
                <a:srgbClr val="0000FF"/>
              </a:solidFill>
              <a:prstDash val="solid"/>
              <a:roun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543" name="Rectangle 17"/>
          <p:cNvSpPr/>
          <p:nvPr/>
        </p:nvSpPr>
        <p:spPr>
          <a:xfrm>
            <a:off x="3625216" y="5244466"/>
            <a:ext cx="382270" cy="369570"/>
          </a:xfrm>
          <a:prstGeom prst="rect">
            <a:avLst/>
          </a:prstGeom>
          <a:noFill/>
          <a:ln w="9525">
            <a:noFill/>
          </a:ln>
        </p:spPr>
        <p:txBody>
          <a:bodyPr wrap="none" lIns="89998" tIns="46798" rIns="89998" bIns="46798"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30000"/>
              </a:spcBef>
            </a:pPr>
            <a:r>
              <a:rPr lang="en-US" altLang="zh-CN">
                <a:latin typeface="楷体" panose="02010609060101010101" pitchFamily="49" charset="-122"/>
                <a:ea typeface="楷体" panose="02010609060101010101" pitchFamily="49" charset="-122"/>
                <a:cs typeface="楷体" panose="02010609060101010101" pitchFamily="49" charset="-122"/>
              </a:rPr>
              <a:t>-6</a:t>
            </a:r>
            <a:endParaRPr lang="en-US" altLang="zh-CN">
              <a:latin typeface="楷体" panose="02010609060101010101" pitchFamily="49" charset="-122"/>
              <a:ea typeface="楷体" panose="02010609060101010101" pitchFamily="49" charset="-122"/>
              <a:cs typeface="楷体" panose="02010609060101010101" pitchFamily="49" charset="-122"/>
            </a:endParaRPr>
          </a:p>
        </p:txBody>
      </p:sp>
      <p:sp>
        <p:nvSpPr>
          <p:cNvPr id="22544" name="Rectangle 18"/>
          <p:cNvSpPr/>
          <p:nvPr/>
        </p:nvSpPr>
        <p:spPr>
          <a:xfrm>
            <a:off x="4368166" y="5242560"/>
            <a:ext cx="382270" cy="369570"/>
          </a:xfrm>
          <a:prstGeom prst="rect">
            <a:avLst/>
          </a:prstGeom>
          <a:noFill/>
          <a:ln w="9525">
            <a:noFill/>
          </a:ln>
        </p:spPr>
        <p:txBody>
          <a:bodyPr wrap="none" lIns="89998" tIns="46798" rIns="89998" bIns="46798"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30000"/>
              </a:spcBef>
            </a:pPr>
            <a:r>
              <a:rPr lang="en-US" altLang="zh-CN">
                <a:latin typeface="楷体" panose="02010609060101010101" pitchFamily="49" charset="-122"/>
                <a:ea typeface="楷体" panose="02010609060101010101" pitchFamily="49" charset="-122"/>
                <a:cs typeface="楷体" panose="02010609060101010101" pitchFamily="49" charset="-122"/>
              </a:rPr>
              <a:t>-5</a:t>
            </a:r>
            <a:endParaRPr lang="en-US" altLang="zh-CN">
              <a:latin typeface="楷体" panose="02010609060101010101" pitchFamily="49" charset="-122"/>
              <a:ea typeface="楷体" panose="02010609060101010101" pitchFamily="49" charset="-122"/>
              <a:cs typeface="楷体" panose="02010609060101010101" pitchFamily="49" charset="-122"/>
            </a:endParaRPr>
          </a:p>
        </p:txBody>
      </p:sp>
      <p:sp>
        <p:nvSpPr>
          <p:cNvPr id="22545" name="Rectangle 19"/>
          <p:cNvSpPr/>
          <p:nvPr/>
        </p:nvSpPr>
        <p:spPr>
          <a:xfrm>
            <a:off x="5086350" y="5242560"/>
            <a:ext cx="382270" cy="369570"/>
          </a:xfrm>
          <a:prstGeom prst="rect">
            <a:avLst/>
          </a:prstGeom>
          <a:noFill/>
          <a:ln w="9525">
            <a:noFill/>
          </a:ln>
        </p:spPr>
        <p:txBody>
          <a:bodyPr wrap="none" lIns="89998" tIns="46798" rIns="89998" bIns="46798"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30000"/>
              </a:spcBef>
            </a:pPr>
            <a:r>
              <a:rPr lang="en-US" altLang="zh-CN">
                <a:latin typeface="楷体" panose="02010609060101010101" pitchFamily="49" charset="-122"/>
                <a:ea typeface="楷体" panose="02010609060101010101" pitchFamily="49" charset="-122"/>
                <a:cs typeface="楷体" panose="02010609060101010101" pitchFamily="49" charset="-122"/>
              </a:rPr>
              <a:t>-4</a:t>
            </a:r>
            <a:endParaRPr lang="en-US" altLang="zh-CN">
              <a:latin typeface="楷体" panose="02010609060101010101" pitchFamily="49" charset="-122"/>
              <a:ea typeface="楷体" panose="02010609060101010101" pitchFamily="49" charset="-122"/>
              <a:cs typeface="楷体" panose="02010609060101010101" pitchFamily="49" charset="-122"/>
            </a:endParaRPr>
          </a:p>
        </p:txBody>
      </p:sp>
      <p:sp>
        <p:nvSpPr>
          <p:cNvPr id="22546" name="Rectangle 20"/>
          <p:cNvSpPr/>
          <p:nvPr/>
        </p:nvSpPr>
        <p:spPr>
          <a:xfrm>
            <a:off x="5855970" y="5231130"/>
            <a:ext cx="382270" cy="369570"/>
          </a:xfrm>
          <a:prstGeom prst="rect">
            <a:avLst/>
          </a:prstGeom>
          <a:noFill/>
          <a:ln w="9525">
            <a:noFill/>
          </a:ln>
        </p:spPr>
        <p:txBody>
          <a:bodyPr wrap="none" lIns="89998" tIns="46798" rIns="89998" bIns="46798"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30000"/>
              </a:spcBef>
            </a:pPr>
            <a:r>
              <a:rPr lang="en-US" altLang="zh-CN">
                <a:latin typeface="楷体" panose="02010609060101010101" pitchFamily="49" charset="-122"/>
                <a:ea typeface="楷体" panose="02010609060101010101" pitchFamily="49" charset="-122"/>
                <a:cs typeface="楷体" panose="02010609060101010101" pitchFamily="49" charset="-122"/>
              </a:rPr>
              <a:t>-3</a:t>
            </a:r>
            <a:endParaRPr lang="en-US" altLang="zh-CN">
              <a:latin typeface="楷体" panose="02010609060101010101" pitchFamily="49" charset="-122"/>
              <a:ea typeface="楷体" panose="02010609060101010101" pitchFamily="49" charset="-122"/>
              <a:cs typeface="楷体" panose="02010609060101010101" pitchFamily="49" charset="-122"/>
            </a:endParaRPr>
          </a:p>
        </p:txBody>
      </p:sp>
      <p:sp>
        <p:nvSpPr>
          <p:cNvPr id="22547" name="Rectangle 21"/>
          <p:cNvSpPr/>
          <p:nvPr/>
        </p:nvSpPr>
        <p:spPr>
          <a:xfrm>
            <a:off x="6577966" y="5231130"/>
            <a:ext cx="382270" cy="369570"/>
          </a:xfrm>
          <a:prstGeom prst="rect">
            <a:avLst/>
          </a:prstGeom>
          <a:noFill/>
          <a:ln w="9525">
            <a:noFill/>
          </a:ln>
        </p:spPr>
        <p:txBody>
          <a:bodyPr wrap="none" lIns="89998" tIns="46798" rIns="89998" bIns="46798"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30000"/>
              </a:spcBef>
            </a:pPr>
            <a:r>
              <a:rPr lang="en-US" altLang="zh-CN">
                <a:latin typeface="楷体" panose="02010609060101010101" pitchFamily="49" charset="-122"/>
                <a:ea typeface="楷体" panose="02010609060101010101" pitchFamily="49" charset="-122"/>
                <a:cs typeface="楷体" panose="02010609060101010101" pitchFamily="49" charset="-122"/>
              </a:rPr>
              <a:t>-2</a:t>
            </a:r>
            <a:endParaRPr lang="en-US" altLang="zh-CN">
              <a:latin typeface="楷体" panose="02010609060101010101" pitchFamily="49" charset="-122"/>
              <a:ea typeface="楷体" panose="02010609060101010101" pitchFamily="49" charset="-122"/>
              <a:cs typeface="楷体" panose="02010609060101010101" pitchFamily="49" charset="-122"/>
            </a:endParaRPr>
          </a:p>
        </p:txBody>
      </p:sp>
      <p:sp>
        <p:nvSpPr>
          <p:cNvPr id="22548" name="Rectangle 22"/>
          <p:cNvSpPr/>
          <p:nvPr/>
        </p:nvSpPr>
        <p:spPr>
          <a:xfrm>
            <a:off x="7368540" y="5244466"/>
            <a:ext cx="382270" cy="369570"/>
          </a:xfrm>
          <a:prstGeom prst="rect">
            <a:avLst/>
          </a:prstGeom>
          <a:noFill/>
          <a:ln w="9525">
            <a:noFill/>
          </a:ln>
        </p:spPr>
        <p:txBody>
          <a:bodyPr wrap="none" lIns="89998" tIns="46798" rIns="89998" bIns="46798"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30000"/>
              </a:spcBef>
            </a:pPr>
            <a:r>
              <a:rPr lang="en-US" altLang="zh-CN">
                <a:latin typeface="楷体" panose="02010609060101010101" pitchFamily="49" charset="-122"/>
                <a:ea typeface="楷体" panose="02010609060101010101" pitchFamily="49" charset="-122"/>
                <a:cs typeface="楷体" panose="02010609060101010101" pitchFamily="49" charset="-122"/>
              </a:rPr>
              <a:t>-1</a:t>
            </a:r>
            <a:endParaRPr lang="en-US" altLang="zh-CN">
              <a:latin typeface="楷体" panose="02010609060101010101" pitchFamily="49" charset="-122"/>
              <a:ea typeface="楷体" panose="02010609060101010101" pitchFamily="49" charset="-122"/>
              <a:cs typeface="楷体" panose="02010609060101010101" pitchFamily="49" charset="-122"/>
            </a:endParaRPr>
          </a:p>
        </p:txBody>
      </p:sp>
      <p:sp>
        <p:nvSpPr>
          <p:cNvPr id="22549" name="Rectangle 23"/>
          <p:cNvSpPr/>
          <p:nvPr/>
        </p:nvSpPr>
        <p:spPr>
          <a:xfrm>
            <a:off x="8132446" y="5255896"/>
            <a:ext cx="306070" cy="369570"/>
          </a:xfrm>
          <a:prstGeom prst="rect">
            <a:avLst/>
          </a:prstGeom>
          <a:noFill/>
          <a:ln w="9525">
            <a:noFill/>
          </a:ln>
        </p:spPr>
        <p:txBody>
          <a:bodyPr wrap="none" lIns="89998" tIns="46798" rIns="89998" bIns="46798"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30000"/>
              </a:spcBef>
            </a:pPr>
            <a:r>
              <a:rPr lang="en-US" altLang="zh-CN">
                <a:latin typeface="楷体" panose="02010609060101010101" pitchFamily="49" charset="-122"/>
                <a:ea typeface="楷体" panose="02010609060101010101" pitchFamily="49" charset="-122"/>
                <a:cs typeface="楷体" panose="02010609060101010101" pitchFamily="49" charset="-122"/>
              </a:rPr>
              <a:t>0</a:t>
            </a:r>
            <a:endParaRPr lang="en-US" altLang="zh-CN">
              <a:latin typeface="楷体" panose="02010609060101010101" pitchFamily="49" charset="-122"/>
              <a:ea typeface="楷体" panose="02010609060101010101" pitchFamily="49" charset="-122"/>
              <a:cs typeface="楷体" panose="02010609060101010101" pitchFamily="49" charset="-122"/>
            </a:endParaRPr>
          </a:p>
        </p:txBody>
      </p:sp>
      <p:sp>
        <p:nvSpPr>
          <p:cNvPr id="22550" name="Rectangle 24"/>
          <p:cNvSpPr/>
          <p:nvPr/>
        </p:nvSpPr>
        <p:spPr>
          <a:xfrm>
            <a:off x="8921116" y="5255896"/>
            <a:ext cx="306070" cy="369570"/>
          </a:xfrm>
          <a:prstGeom prst="rect">
            <a:avLst/>
          </a:prstGeom>
          <a:noFill/>
          <a:ln w="9525">
            <a:noFill/>
          </a:ln>
        </p:spPr>
        <p:txBody>
          <a:bodyPr wrap="none" lIns="89998" tIns="46798" rIns="89998" bIns="46798"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30000"/>
              </a:spcBef>
            </a:pPr>
            <a:r>
              <a:rPr lang="en-US" altLang="zh-CN">
                <a:latin typeface="楷体" panose="02010609060101010101" pitchFamily="49" charset="-122"/>
                <a:ea typeface="楷体" panose="02010609060101010101" pitchFamily="49" charset="-122"/>
                <a:cs typeface="楷体" panose="02010609060101010101" pitchFamily="49" charset="-122"/>
              </a:rPr>
              <a:t>1</a:t>
            </a:r>
            <a:endParaRPr lang="en-US" altLang="zh-CN">
              <a:latin typeface="楷体" panose="02010609060101010101" pitchFamily="49" charset="-122"/>
              <a:ea typeface="楷体" panose="02010609060101010101" pitchFamily="49" charset="-122"/>
              <a:cs typeface="楷体" panose="02010609060101010101" pitchFamily="49" charset="-122"/>
            </a:endParaRPr>
          </a:p>
        </p:txBody>
      </p:sp>
      <p:sp>
        <p:nvSpPr>
          <p:cNvPr id="22551" name="Rectangle 25"/>
          <p:cNvSpPr/>
          <p:nvPr/>
        </p:nvSpPr>
        <p:spPr>
          <a:xfrm>
            <a:off x="2878456" y="5225416"/>
            <a:ext cx="382270" cy="369570"/>
          </a:xfrm>
          <a:prstGeom prst="rect">
            <a:avLst/>
          </a:prstGeom>
          <a:noFill/>
          <a:ln w="9525">
            <a:noFill/>
          </a:ln>
        </p:spPr>
        <p:txBody>
          <a:bodyPr wrap="none" lIns="89998" tIns="46798" rIns="89998" bIns="46798"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30000"/>
              </a:spcBef>
            </a:pPr>
            <a:r>
              <a:rPr lang="en-US" altLang="zh-CN">
                <a:latin typeface="楷体" panose="02010609060101010101" pitchFamily="49" charset="-122"/>
                <a:ea typeface="楷体" panose="02010609060101010101" pitchFamily="49" charset="-122"/>
                <a:cs typeface="楷体" panose="02010609060101010101" pitchFamily="49" charset="-122"/>
              </a:rPr>
              <a:t>-7</a:t>
            </a:r>
            <a:endParaRPr lang="en-US" altLang="zh-CN">
              <a:latin typeface="楷体" panose="02010609060101010101" pitchFamily="49" charset="-122"/>
              <a:ea typeface="楷体" panose="02010609060101010101" pitchFamily="49" charset="-122"/>
              <a:cs typeface="楷体" panose="02010609060101010101" pitchFamily="49" charset="-122"/>
            </a:endParaRPr>
          </a:p>
        </p:txBody>
      </p:sp>
      <p:sp>
        <p:nvSpPr>
          <p:cNvPr id="22552" name="Rectangle 26"/>
          <p:cNvSpPr/>
          <p:nvPr/>
        </p:nvSpPr>
        <p:spPr>
          <a:xfrm>
            <a:off x="9645016" y="5253990"/>
            <a:ext cx="306070" cy="369570"/>
          </a:xfrm>
          <a:prstGeom prst="rect">
            <a:avLst/>
          </a:prstGeom>
          <a:noFill/>
          <a:ln w="9525">
            <a:noFill/>
          </a:ln>
        </p:spPr>
        <p:txBody>
          <a:bodyPr wrap="none" lIns="89998" tIns="46798" rIns="89998" bIns="46798"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30000"/>
              </a:spcBef>
            </a:pPr>
            <a:r>
              <a:rPr lang="en-US" altLang="zh-CN">
                <a:latin typeface="楷体" panose="02010609060101010101" pitchFamily="49" charset="-122"/>
                <a:ea typeface="楷体" panose="02010609060101010101" pitchFamily="49" charset="-122"/>
                <a:cs typeface="楷体" panose="02010609060101010101" pitchFamily="49" charset="-122"/>
              </a:rPr>
              <a:t>2</a:t>
            </a:r>
            <a:endParaRPr lang="en-US" altLang="zh-CN">
              <a:latin typeface="楷体" panose="02010609060101010101" pitchFamily="49" charset="-122"/>
              <a:ea typeface="楷体" panose="02010609060101010101" pitchFamily="49" charset="-122"/>
              <a:cs typeface="楷体" panose="02010609060101010101" pitchFamily="49" charset="-122"/>
            </a:endParaRPr>
          </a:p>
        </p:txBody>
      </p:sp>
      <p:sp>
        <p:nvSpPr>
          <p:cNvPr id="22553" name="Rectangle 27"/>
          <p:cNvSpPr/>
          <p:nvPr/>
        </p:nvSpPr>
        <p:spPr>
          <a:xfrm>
            <a:off x="2135506" y="5223510"/>
            <a:ext cx="382270" cy="369570"/>
          </a:xfrm>
          <a:prstGeom prst="rect">
            <a:avLst/>
          </a:prstGeom>
          <a:noFill/>
          <a:ln w="9525">
            <a:noFill/>
          </a:ln>
        </p:spPr>
        <p:txBody>
          <a:bodyPr wrap="none" lIns="89998" tIns="46798" rIns="89998" bIns="46798"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30000"/>
              </a:spcBef>
            </a:pPr>
            <a:r>
              <a:rPr lang="en-US" altLang="zh-CN">
                <a:latin typeface="楷体" panose="02010609060101010101" pitchFamily="49" charset="-122"/>
                <a:ea typeface="楷体" panose="02010609060101010101" pitchFamily="49" charset="-122"/>
                <a:cs typeface="楷体" panose="02010609060101010101" pitchFamily="49" charset="-122"/>
              </a:rPr>
              <a:t>-8</a:t>
            </a:r>
            <a:endParaRPr lang="en-US" altLang="zh-CN">
              <a:latin typeface="楷体" panose="02010609060101010101" pitchFamily="49" charset="-122"/>
              <a:ea typeface="楷体" panose="02010609060101010101" pitchFamily="49" charset="-122"/>
              <a:cs typeface="楷体" panose="02010609060101010101" pitchFamily="49" charset="-122"/>
            </a:endParaRPr>
          </a:p>
        </p:txBody>
      </p:sp>
      <p:sp>
        <p:nvSpPr>
          <p:cNvPr id="12304" name="AutoShape 29"/>
          <p:cNvSpPr/>
          <p:nvPr/>
        </p:nvSpPr>
        <p:spPr>
          <a:xfrm flipV="1">
            <a:off x="5756910" y="4554856"/>
            <a:ext cx="3006090" cy="213360"/>
          </a:xfrm>
          <a:prstGeom prst="notchedRightArrow">
            <a:avLst>
              <a:gd name="adj1" fmla="val 50000"/>
              <a:gd name="adj2" fmla="val 352166"/>
            </a:avLst>
          </a:prstGeom>
          <a:solidFill>
            <a:srgbClr val="FF99CC"/>
          </a:solidFill>
          <a:ln w="9525" cap="flat" cmpd="sng">
            <a:solidFill>
              <a:schemeClr val="tx1"/>
            </a:solidFill>
            <a:prstDash val="solid"/>
            <a:miter/>
            <a:headEnd type="none" w="med" len="med"/>
            <a:tailEnd type="none" w="med" len="med"/>
          </a:ln>
        </p:spPr>
        <p:txBody>
          <a:bodyPr rot="10800000" wrap="none" lIns="89998" tIns="46798" rIns="89998" bIns="46798"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zh-CN">
              <a:latin typeface="楷体" panose="02010609060101010101" pitchFamily="49" charset="-122"/>
              <a:ea typeface="楷体" panose="02010609060101010101" pitchFamily="49" charset="-122"/>
              <a:cs typeface="楷体" panose="02010609060101010101" pitchFamily="49" charset="-122"/>
            </a:endParaRPr>
          </a:p>
        </p:txBody>
      </p:sp>
      <p:sp>
        <p:nvSpPr>
          <p:cNvPr id="672798" name="Text Box 30"/>
          <p:cNvSpPr txBox="1"/>
          <p:nvPr/>
        </p:nvSpPr>
        <p:spPr>
          <a:xfrm>
            <a:off x="9117330" y="4112896"/>
            <a:ext cx="407670" cy="369570"/>
          </a:xfrm>
          <a:prstGeom prst="rect">
            <a:avLst/>
          </a:prstGeom>
          <a:noFill/>
          <a:ln w="9525">
            <a:noFill/>
          </a:ln>
        </p:spPr>
        <p:txBody>
          <a:bodyPr wrap="none" lIns="89998" tIns="46798" rIns="89998" bIns="46798"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rgbClr val="CC00FF"/>
                </a:solidFill>
                <a:latin typeface="楷体" panose="02010609060101010101" pitchFamily="49" charset="-122"/>
                <a:ea typeface="楷体" panose="02010609060101010101" pitchFamily="49" charset="-122"/>
                <a:cs typeface="楷体" panose="02010609060101010101" pitchFamily="49" charset="-122"/>
              </a:rPr>
              <a:t>大</a:t>
            </a:r>
            <a:endParaRPr lang="zh-CN" altLang="en-US">
              <a:solidFill>
                <a:srgbClr val="CC00FF"/>
              </a:solidFill>
              <a:latin typeface="楷体" panose="02010609060101010101" pitchFamily="49" charset="-122"/>
              <a:ea typeface="楷体" panose="02010609060101010101" pitchFamily="49" charset="-122"/>
              <a:cs typeface="楷体" panose="02010609060101010101" pitchFamily="49" charset="-122"/>
            </a:endParaRPr>
          </a:p>
        </p:txBody>
      </p:sp>
      <p:sp>
        <p:nvSpPr>
          <p:cNvPr id="22556" name="Oval 32"/>
          <p:cNvSpPr/>
          <p:nvPr/>
        </p:nvSpPr>
        <p:spPr>
          <a:xfrm>
            <a:off x="8322946" y="5101590"/>
            <a:ext cx="116204" cy="102870"/>
          </a:xfrm>
          <a:prstGeom prst="ellipse">
            <a:avLst/>
          </a:prstGeom>
          <a:solidFill>
            <a:srgbClr val="FF3300"/>
          </a:solidFill>
          <a:ln w="9525">
            <a:noFill/>
          </a:ln>
        </p:spPr>
        <p:txBody>
          <a:bodyPr wrap="none" lIns="89998" tIns="46798" rIns="89998" bIns="46798"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楷体" panose="02010609060101010101" pitchFamily="49" charset="-122"/>
              <a:ea typeface="楷体" panose="02010609060101010101" pitchFamily="49" charset="-122"/>
              <a:cs typeface="楷体" panose="02010609060101010101" pitchFamily="49" charset="-122"/>
            </a:endParaRPr>
          </a:p>
        </p:txBody>
      </p:sp>
      <p:sp>
        <p:nvSpPr>
          <p:cNvPr id="672807" name="Text Box 39"/>
          <p:cNvSpPr txBox="1"/>
          <p:nvPr/>
        </p:nvSpPr>
        <p:spPr>
          <a:xfrm>
            <a:off x="5299710" y="4198620"/>
            <a:ext cx="407670" cy="369570"/>
          </a:xfrm>
          <a:prstGeom prst="rect">
            <a:avLst/>
          </a:prstGeom>
          <a:noFill/>
          <a:ln w="9525">
            <a:noFill/>
          </a:ln>
        </p:spPr>
        <p:txBody>
          <a:bodyPr wrap="none" lIns="89998" tIns="46798" rIns="89998" bIns="46798"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rgbClr val="CC00FF"/>
                </a:solidFill>
                <a:latin typeface="楷体" panose="02010609060101010101" pitchFamily="49" charset="-122"/>
                <a:ea typeface="楷体" panose="02010609060101010101" pitchFamily="49" charset="-122"/>
                <a:cs typeface="楷体" panose="02010609060101010101" pitchFamily="49" charset="-122"/>
              </a:rPr>
              <a:t>小</a:t>
            </a:r>
            <a:endParaRPr lang="zh-CN" altLang="en-US">
              <a:solidFill>
                <a:srgbClr val="CC00FF"/>
              </a:solidFill>
              <a:latin typeface="楷体" panose="02010609060101010101" pitchFamily="49" charset="-122"/>
              <a:ea typeface="楷体" panose="02010609060101010101" pitchFamily="49" charset="-122"/>
              <a:cs typeface="楷体" panose="02010609060101010101" pitchFamily="49" charset="-122"/>
            </a:endParaRPr>
          </a:p>
        </p:txBody>
      </p:sp>
      <p:sp>
        <p:nvSpPr>
          <p:cNvPr id="2" name="标题 1"/>
          <p:cNvSpPr>
            <a:spLocks noGrp="1"/>
          </p:cNvSpPr>
          <p:nvPr/>
        </p:nvSpPr>
        <p:spPr>
          <a:xfrm>
            <a:off x="669924" y="1"/>
            <a:ext cx="10850563" cy="1028699"/>
          </a:xfrm>
          <a:prstGeom prst="rect">
            <a:avLst/>
          </a:prstGeom>
        </p:spPr>
        <p:txBody>
          <a:bodyPr vert="horz" lIns="91440" tIns="45720" rIns="91440" bIns="45720" rtlCol="0" anchor="b">
            <a:normAutofit/>
          </a:bodyPr>
          <a:lstStyle>
            <a:defPPr>
              <a:defRPr lang="zh-CN"/>
            </a:defPPr>
            <a:lvl1pPr marL="0" algn="l" defTabSz="914400" rtl="0" eaLnBrk="1" latinLnBrk="0" hangingPunct="1">
              <a:lnSpc>
                <a:spcPct val="90000"/>
              </a:lnSpc>
              <a:spcBef>
                <a:spcPct val="0"/>
              </a:spcBef>
              <a:buNone/>
              <a:defRPr sz="28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buFont typeface="楷体" panose="02010609060101010101" pitchFamily="49" charset="-122"/>
              <a:buChar char="l"/>
            </a:pPr>
            <a:r>
              <a:rPr lang="zh-CN" altLang="en-US">
                <a:solidFill>
                  <a:srgbClr val="C7450B"/>
                </a:solidFill>
                <a:cs typeface="楷体" panose="02010609060101010101" pitchFamily="49" charset="-122"/>
              </a:rPr>
              <a:t>知识梳理</a:t>
            </a:r>
            <a:endParaRPr lang="zh-CN" altLang="en-US">
              <a:solidFill>
                <a:srgbClr val="C7450B"/>
              </a:solidFill>
              <a:cs typeface="楷体" panose="02010609060101010101" pitchFamily="49" charset="-122"/>
            </a:endParaRPr>
          </a:p>
        </p:txBody>
      </p:sp>
      <p:sp>
        <p:nvSpPr>
          <p:cNvPr id="3" name="文本框 2"/>
          <p:cNvSpPr txBox="1"/>
          <p:nvPr/>
        </p:nvSpPr>
        <p:spPr>
          <a:xfrm>
            <a:off x="739140" y="1105535"/>
            <a:ext cx="10846435" cy="304609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r>
              <a:rPr lang="en-US" altLang="zh-CN" sz="2400">
                <a:latin typeface="楷体" panose="02010609060101010101" pitchFamily="49" charset="-122"/>
                <a:cs typeface="楷体" panose="02010609060101010101" pitchFamily="49" charset="-122"/>
                <a:sym typeface="+mn-ea"/>
              </a:rPr>
              <a:t>1.</a:t>
            </a:r>
            <a:r>
              <a:rPr lang="zh-CN" altLang="en-US" sz="2400">
                <a:latin typeface="楷体" panose="02010609060101010101" pitchFamily="49" charset="-122"/>
                <a:cs typeface="楷体" panose="02010609060101010101" pitchFamily="49" charset="-122"/>
                <a:sym typeface="+mn-ea"/>
              </a:rPr>
              <a:t>在数轴上</a:t>
            </a:r>
            <a:r>
              <a:rPr lang="en-US" altLang="zh-CN" sz="2400">
                <a:latin typeface="楷体" panose="02010609060101010101" pitchFamily="49" charset="-122"/>
                <a:cs typeface="楷体" panose="02010609060101010101" pitchFamily="49" charset="-122"/>
                <a:sym typeface="+mn-ea"/>
              </a:rPr>
              <a:t>,</a:t>
            </a:r>
            <a:r>
              <a:rPr lang="zh-CN" altLang="en-US" sz="2400">
                <a:latin typeface="楷体" panose="02010609060101010101" pitchFamily="49" charset="-122"/>
                <a:cs typeface="楷体" panose="02010609060101010101" pitchFamily="49" charset="-122"/>
                <a:sym typeface="+mn-ea"/>
              </a:rPr>
              <a:t>从左到右的顺序就是数从小到大的顺序</a:t>
            </a:r>
            <a:endParaRPr lang="zh-CN" altLang="en-US" sz="2400">
              <a:latin typeface="楷体" panose="02010609060101010101" pitchFamily="49" charset="-122"/>
              <a:cs typeface="楷体" panose="02010609060101010101" pitchFamily="49" charset="-122"/>
              <a:sym typeface="+mn-ea"/>
            </a:endParaRPr>
          </a:p>
          <a:p>
            <a:pPr fontAlgn="auto"/>
            <a:r>
              <a:rPr lang="en-US" altLang="zh-CN" sz="2400">
                <a:latin typeface="楷体" panose="02010609060101010101" pitchFamily="49" charset="-122"/>
                <a:cs typeface="楷体" panose="02010609060101010101" pitchFamily="49" charset="-122"/>
                <a:sym typeface="+mn-ea"/>
              </a:rPr>
              <a:t>2.正数、0、负数都可以用直线的上点表示出来。直线上的每一个点都与一个数相对应,任何一个数都可以用直线上的点来表示。</a:t>
            </a:r>
            <a:endParaRPr lang="en-US" altLang="zh-CN" sz="2400">
              <a:latin typeface="楷体" panose="02010609060101010101" pitchFamily="49" charset="-122"/>
              <a:cs typeface="楷体" panose="02010609060101010101" pitchFamily="49" charset="-122"/>
              <a:sym typeface="+mn-ea"/>
            </a:endParaRPr>
          </a:p>
          <a:p>
            <a:pPr fontAlgn="auto"/>
            <a:r>
              <a:rPr lang="en-US" altLang="zh-CN" sz="2400">
                <a:latin typeface="楷体" panose="02010609060101010101" pitchFamily="49" charset="-122"/>
                <a:cs typeface="楷体" panose="02010609060101010101" pitchFamily="49" charset="-122"/>
                <a:sym typeface="+mn-ea"/>
              </a:rPr>
              <a:t>2、用直线上的点表示数时,要先确定好0的位置,并用箭头表示出正数的方向。</a:t>
            </a:r>
            <a:endParaRPr lang="en-US" altLang="zh-CN" sz="2400">
              <a:latin typeface="楷体" panose="02010609060101010101" pitchFamily="49" charset="-122"/>
              <a:cs typeface="楷体" panose="02010609060101010101" pitchFamily="49" charset="-122"/>
              <a:sym typeface="+mn-ea"/>
            </a:endParaRPr>
          </a:p>
          <a:p>
            <a:pPr fontAlgn="auto"/>
            <a:r>
              <a:rPr lang="en-US" altLang="zh-CN" sz="2400">
                <a:latin typeface="楷体" panose="02010609060101010101" pitchFamily="49" charset="-122"/>
                <a:cs typeface="楷体" panose="02010609060101010101" pitchFamily="49" charset="-122"/>
                <a:sym typeface="+mn-ea"/>
              </a:rPr>
              <a:t>3、用有正数和负数的直线可以表示距离和相反的方向。</a:t>
            </a:r>
            <a:endParaRPr lang="en-US" altLang="zh-CN" sz="2400">
              <a:latin typeface="楷体" panose="02010609060101010101" pitchFamily="49" charset="-122"/>
              <a:cs typeface="楷体" panose="02010609060101010101" pitchFamily="49" charset="-122"/>
              <a:sym typeface="+mn-ea"/>
            </a:endParaRPr>
          </a:p>
          <a:p>
            <a:pPr fontAlgn="auto"/>
            <a:r>
              <a:rPr lang="en-US" altLang="zh-CN" sz="2400">
                <a:latin typeface="楷体" panose="02010609060101010101" pitchFamily="49" charset="-122"/>
                <a:cs typeface="楷体" panose="02010609060101010101" pitchFamily="49" charset="-122"/>
                <a:sym typeface="+mn-ea"/>
              </a:rPr>
              <a:t>4、在直线上的点,位置越往左,表示的数就越小;位置越往右,表示的数就越大。所有的负数都比0小,所有的正数都比0大,正数都比负数大。</a:t>
            </a:r>
            <a:endParaRPr lang="en-US" altLang="zh-CN" sz="2400">
              <a:latin typeface="楷体" panose="02010609060101010101" pitchFamily="49" charset="-122"/>
              <a:cs typeface="楷体" panose="02010609060101010101" pitchFamily="49" charset="-122"/>
              <a:sym typeface="+mn-ea"/>
            </a:endParaRPr>
          </a:p>
          <a:p>
            <a:pPr fontAlgn="auto"/>
            <a:r>
              <a:rPr lang="en-US" altLang="zh-CN" sz="2400">
                <a:latin typeface="楷体" panose="02010609060101010101" pitchFamily="49" charset="-122"/>
                <a:cs typeface="楷体" panose="02010609060101010101" pitchFamily="49" charset="-122"/>
                <a:sym typeface="+mn-ea"/>
              </a:rPr>
              <a:t>提示:在数学中,可以用一条直线上的点表示数,这条直线就叫做数轴。</a:t>
            </a:r>
            <a:endParaRPr lang="en-US" altLang="zh-CN" sz="2400">
              <a:latin typeface="楷体" panose="02010609060101010101" pitchFamily="49" charset="-122"/>
              <a:cs typeface="楷体" panose="02010609060101010101" pitchFamily="49" charset="-122"/>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nodeType="clickEffect">
                                  <p:stCondLst>
                                    <p:cond delay="0"/>
                                  </p:stCondLst>
                                  <p:childTnLst>
                                    <p:set>
                                      <p:cBhvr>
                                        <p:cTn id="6" dur="1" fill="hold">
                                          <p:stCondLst>
                                            <p:cond delay="0"/>
                                          </p:stCondLst>
                                        </p:cTn>
                                        <p:tgtEl>
                                          <p:spTgt spid="12304"/>
                                        </p:tgtEl>
                                        <p:attrNameLst>
                                          <p:attrName>style.visibility</p:attrName>
                                        </p:attrNameLst>
                                      </p:cBhvr>
                                      <p:to>
                                        <p:strVal val="visible"/>
                                      </p:to>
                                    </p:set>
                                    <p:animEffect transition="in" filter="wipe(left)">
                                      <p:cBhvr>
                                        <p:cTn id="7" dur="500"/>
                                        <p:tgtEl>
                                          <p:spTgt spid="12304"/>
                                        </p:tgtEl>
                                      </p:cBhvr>
                                    </p:animEffect>
                                  </p:childTnLst>
                                </p:cTn>
                              </p:par>
                            </p:childTnLst>
                          </p:cTn>
                        </p:par>
                        <p:par>
                          <p:cTn id="8" fill="hold" nodeType="afterGroup">
                            <p:stCondLst>
                              <p:cond delay="500"/>
                            </p:stCondLst>
                            <p:childTnLst>
                              <p:par>
                                <p:cTn id="9" presetID="53" presetClass="entr" presetSubtype="16" dur="500" fill="hold" grpId="0" nodeType="afterEffect">
                                  <p:stCondLst>
                                    <p:cond delay="0"/>
                                  </p:stCondLst>
                                  <p:childTnLst>
                                    <p:set>
                                      <p:cBhvr>
                                        <p:cTn id="10" dur="1" fill="hold">
                                          <p:stCondLst>
                                            <p:cond delay="0"/>
                                          </p:stCondLst>
                                        </p:cTn>
                                        <p:tgtEl>
                                          <p:spTgt spid="672807"/>
                                        </p:tgtEl>
                                        <p:attrNameLst>
                                          <p:attrName>style.visibility</p:attrName>
                                        </p:attrNameLst>
                                      </p:cBhvr>
                                      <p:to>
                                        <p:strVal val="visible"/>
                                      </p:to>
                                    </p:set>
                                    <p:anim calcmode="lin" valueType="num">
                                      <p:cBhvr>
                                        <p:cTn id="11" dur="500" fill="hold"/>
                                        <p:tgtEl>
                                          <p:spTgt spid="672807"/>
                                        </p:tgtEl>
                                        <p:attrNameLst>
                                          <p:attrName>ppt_w</p:attrName>
                                        </p:attrNameLst>
                                      </p:cBhvr>
                                      <p:tavLst>
                                        <p:tav tm="0">
                                          <p:val>
                                            <p:fltVal val="0"/>
                                          </p:val>
                                        </p:tav>
                                        <p:tav tm="100000">
                                          <p:val>
                                            <p:strVal val="#ppt_w"/>
                                          </p:val>
                                        </p:tav>
                                      </p:tavLst>
                                    </p:anim>
                                    <p:anim calcmode="lin" valueType="num">
                                      <p:cBhvr>
                                        <p:cTn id="12" dur="500" fill="hold"/>
                                        <p:tgtEl>
                                          <p:spTgt spid="672807"/>
                                        </p:tgtEl>
                                        <p:attrNameLst>
                                          <p:attrName>ppt_h</p:attrName>
                                        </p:attrNameLst>
                                      </p:cBhvr>
                                      <p:tavLst>
                                        <p:tav tm="0">
                                          <p:val>
                                            <p:fltVal val="0"/>
                                          </p:val>
                                        </p:tav>
                                        <p:tav tm="100000">
                                          <p:val>
                                            <p:strVal val="#ppt_h"/>
                                          </p:val>
                                        </p:tav>
                                      </p:tavLst>
                                    </p:anim>
                                    <p:animEffect transition="in" filter="fade">
                                      <p:cBhvr>
                                        <p:cTn id="13" dur="500"/>
                                        <p:tgtEl>
                                          <p:spTgt spid="672807"/>
                                        </p:tgtEl>
                                      </p:cBhvr>
                                    </p:animEffect>
                                  </p:childTnLst>
                                </p:cTn>
                              </p:par>
                            </p:childTnLst>
                          </p:cTn>
                        </p:par>
                        <p:par>
                          <p:cTn id="14" fill="hold" nodeType="afterGroup">
                            <p:stCondLst>
                              <p:cond delay="1000"/>
                            </p:stCondLst>
                            <p:childTnLst>
                              <p:par>
                                <p:cTn id="15" presetID="53" presetClass="entr" presetSubtype="16" dur="500" fill="hold" grpId="0" nodeType="afterEffect">
                                  <p:stCondLst>
                                    <p:cond delay="0"/>
                                  </p:stCondLst>
                                  <p:childTnLst>
                                    <p:set>
                                      <p:cBhvr>
                                        <p:cTn id="16" dur="1" fill="hold">
                                          <p:stCondLst>
                                            <p:cond delay="0"/>
                                          </p:stCondLst>
                                        </p:cTn>
                                        <p:tgtEl>
                                          <p:spTgt spid="672798"/>
                                        </p:tgtEl>
                                        <p:attrNameLst>
                                          <p:attrName>style.visibility</p:attrName>
                                        </p:attrNameLst>
                                      </p:cBhvr>
                                      <p:to>
                                        <p:strVal val="visible"/>
                                      </p:to>
                                    </p:set>
                                    <p:anim calcmode="lin" valueType="num">
                                      <p:cBhvr>
                                        <p:cTn id="17" dur="500" fill="hold"/>
                                        <p:tgtEl>
                                          <p:spTgt spid="672798"/>
                                        </p:tgtEl>
                                        <p:attrNameLst>
                                          <p:attrName>ppt_w</p:attrName>
                                        </p:attrNameLst>
                                      </p:cBhvr>
                                      <p:tavLst>
                                        <p:tav tm="0">
                                          <p:val>
                                            <p:fltVal val="0"/>
                                          </p:val>
                                        </p:tav>
                                        <p:tav tm="100000">
                                          <p:val>
                                            <p:strVal val="#ppt_w"/>
                                          </p:val>
                                        </p:tav>
                                      </p:tavLst>
                                    </p:anim>
                                    <p:anim calcmode="lin" valueType="num">
                                      <p:cBhvr>
                                        <p:cTn id="18" dur="500" fill="hold"/>
                                        <p:tgtEl>
                                          <p:spTgt spid="672798"/>
                                        </p:tgtEl>
                                        <p:attrNameLst>
                                          <p:attrName>ppt_h</p:attrName>
                                        </p:attrNameLst>
                                      </p:cBhvr>
                                      <p:tavLst>
                                        <p:tav tm="0">
                                          <p:val>
                                            <p:fltVal val="0"/>
                                          </p:val>
                                        </p:tav>
                                        <p:tav tm="100000">
                                          <p:val>
                                            <p:strVal val="#ppt_h"/>
                                          </p:val>
                                        </p:tav>
                                      </p:tavLst>
                                    </p:anim>
                                    <p:animEffect transition="in" filter="fade">
                                      <p:cBhvr>
                                        <p:cTn id="19" dur="500"/>
                                        <p:tgtEl>
                                          <p:spTgt spid="6727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2798" grpId="0"/>
      <p:bldP spid="672807"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663557" name="Group 5"/>
          <p:cNvGrpSpPr/>
          <p:nvPr/>
        </p:nvGrpSpPr>
        <p:grpSpPr>
          <a:xfrm>
            <a:off x="1990726" y="3921125"/>
            <a:ext cx="8065770" cy="156210"/>
            <a:chOff x="793" y="2432"/>
            <a:chExt cx="4445" cy="91"/>
          </a:xfrm>
        </p:grpSpPr>
        <p:sp>
          <p:nvSpPr>
            <p:cNvPr id="12291" name="Line 6"/>
            <p:cNvSpPr/>
            <p:nvPr/>
          </p:nvSpPr>
          <p:spPr>
            <a:xfrm>
              <a:off x="793" y="2523"/>
              <a:ext cx="4445" cy="0"/>
            </a:xfrm>
            <a:prstGeom prst="line">
              <a:avLst/>
            </a:prstGeom>
            <a:ln w="25400" cap="flat" cmpd="sng">
              <a:solidFill>
                <a:srgbClr val="0000FF"/>
              </a:solidFill>
              <a:prstDash val="solid"/>
              <a:round/>
              <a:headEnd type="none" w="med" len="med"/>
              <a:tailEnd type="triangl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92" name="Line 7"/>
            <p:cNvSpPr/>
            <p:nvPr/>
          </p:nvSpPr>
          <p:spPr>
            <a:xfrm flipH="1" flipV="1">
              <a:off x="974" y="2432"/>
              <a:ext cx="0" cy="91"/>
            </a:xfrm>
            <a:prstGeom prst="line">
              <a:avLst/>
            </a:prstGeom>
            <a:ln w="25400" cap="flat" cmpd="sng">
              <a:solidFill>
                <a:srgbClr val="0000FF"/>
              </a:solidFill>
              <a:prstDash val="solid"/>
              <a:roun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93" name="Line 8"/>
            <p:cNvSpPr/>
            <p:nvPr/>
          </p:nvSpPr>
          <p:spPr>
            <a:xfrm flipH="1" flipV="1">
              <a:off x="1383" y="2432"/>
              <a:ext cx="0" cy="91"/>
            </a:xfrm>
            <a:prstGeom prst="line">
              <a:avLst/>
            </a:prstGeom>
            <a:ln w="25400" cap="flat" cmpd="sng">
              <a:solidFill>
                <a:srgbClr val="0000FF"/>
              </a:solidFill>
              <a:prstDash val="solid"/>
              <a:roun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94" name="Line 9"/>
            <p:cNvSpPr/>
            <p:nvPr/>
          </p:nvSpPr>
          <p:spPr>
            <a:xfrm flipH="1" flipV="1">
              <a:off x="1790" y="2432"/>
              <a:ext cx="0" cy="91"/>
            </a:xfrm>
            <a:prstGeom prst="line">
              <a:avLst/>
            </a:prstGeom>
            <a:ln w="25400" cap="flat" cmpd="sng">
              <a:solidFill>
                <a:srgbClr val="0000FF"/>
              </a:solidFill>
              <a:prstDash val="solid"/>
              <a:roun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95" name="Line 10"/>
            <p:cNvSpPr/>
            <p:nvPr/>
          </p:nvSpPr>
          <p:spPr>
            <a:xfrm flipH="1" flipV="1">
              <a:off x="2199" y="2432"/>
              <a:ext cx="0" cy="91"/>
            </a:xfrm>
            <a:prstGeom prst="line">
              <a:avLst/>
            </a:prstGeom>
            <a:ln w="25400" cap="flat" cmpd="sng">
              <a:solidFill>
                <a:srgbClr val="0000FF"/>
              </a:solidFill>
              <a:prstDash val="solid"/>
              <a:roun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96" name="Line 11"/>
            <p:cNvSpPr/>
            <p:nvPr/>
          </p:nvSpPr>
          <p:spPr>
            <a:xfrm flipH="1" flipV="1">
              <a:off x="2607" y="2432"/>
              <a:ext cx="0" cy="91"/>
            </a:xfrm>
            <a:prstGeom prst="line">
              <a:avLst/>
            </a:prstGeom>
            <a:ln w="25400" cap="flat" cmpd="sng">
              <a:solidFill>
                <a:srgbClr val="0000FF"/>
              </a:solidFill>
              <a:prstDash val="solid"/>
              <a:roun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97" name="Line 12"/>
            <p:cNvSpPr/>
            <p:nvPr/>
          </p:nvSpPr>
          <p:spPr>
            <a:xfrm flipH="1" flipV="1">
              <a:off x="3016" y="2432"/>
              <a:ext cx="0" cy="91"/>
            </a:xfrm>
            <a:prstGeom prst="line">
              <a:avLst/>
            </a:prstGeom>
            <a:ln w="25400" cap="flat" cmpd="sng">
              <a:solidFill>
                <a:srgbClr val="0000FF"/>
              </a:solidFill>
              <a:prstDash val="solid"/>
              <a:roun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98" name="Line 13"/>
            <p:cNvSpPr/>
            <p:nvPr/>
          </p:nvSpPr>
          <p:spPr>
            <a:xfrm flipH="1" flipV="1">
              <a:off x="3423" y="2432"/>
              <a:ext cx="0" cy="91"/>
            </a:xfrm>
            <a:prstGeom prst="line">
              <a:avLst/>
            </a:prstGeom>
            <a:ln w="25400" cap="flat" cmpd="sng">
              <a:solidFill>
                <a:srgbClr val="0000FF"/>
              </a:solidFill>
              <a:prstDash val="solid"/>
              <a:roun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99" name="Line 14"/>
            <p:cNvSpPr/>
            <p:nvPr/>
          </p:nvSpPr>
          <p:spPr>
            <a:xfrm flipH="1" flipV="1">
              <a:off x="3832" y="2432"/>
              <a:ext cx="0" cy="91"/>
            </a:xfrm>
            <a:prstGeom prst="line">
              <a:avLst/>
            </a:prstGeom>
            <a:ln w="25400" cap="flat" cmpd="sng">
              <a:solidFill>
                <a:srgbClr val="0000FF"/>
              </a:solidFill>
              <a:prstDash val="solid"/>
              <a:roun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00" name="Line 15"/>
            <p:cNvSpPr/>
            <p:nvPr/>
          </p:nvSpPr>
          <p:spPr>
            <a:xfrm flipH="1" flipV="1">
              <a:off x="4240" y="2432"/>
              <a:ext cx="0" cy="91"/>
            </a:xfrm>
            <a:prstGeom prst="line">
              <a:avLst/>
            </a:prstGeom>
            <a:ln w="25400" cap="flat" cmpd="sng">
              <a:solidFill>
                <a:srgbClr val="0000FF"/>
              </a:solidFill>
              <a:prstDash val="solid"/>
              <a:roun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01" name="Line 16"/>
            <p:cNvSpPr/>
            <p:nvPr/>
          </p:nvSpPr>
          <p:spPr>
            <a:xfrm flipH="1" flipV="1">
              <a:off x="4647" y="2432"/>
              <a:ext cx="0" cy="91"/>
            </a:xfrm>
            <a:prstGeom prst="line">
              <a:avLst/>
            </a:prstGeom>
            <a:ln w="25400" cap="flat" cmpd="sng">
              <a:solidFill>
                <a:srgbClr val="0000FF"/>
              </a:solidFill>
              <a:prstDash val="solid"/>
              <a:roun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02" name="Line 17"/>
            <p:cNvSpPr/>
            <p:nvPr/>
          </p:nvSpPr>
          <p:spPr>
            <a:xfrm flipH="1" flipV="1">
              <a:off x="5056" y="2432"/>
              <a:ext cx="0" cy="91"/>
            </a:xfrm>
            <a:prstGeom prst="line">
              <a:avLst/>
            </a:prstGeom>
            <a:ln w="25400" cap="flat" cmpd="sng">
              <a:solidFill>
                <a:srgbClr val="0000FF"/>
              </a:solidFill>
              <a:prstDash val="solid"/>
              <a:round/>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63570" name="Rectangle 18"/>
          <p:cNvSpPr/>
          <p:nvPr/>
        </p:nvSpPr>
        <p:spPr>
          <a:xfrm>
            <a:off x="3495676" y="4174491"/>
            <a:ext cx="382270" cy="369570"/>
          </a:xfrm>
          <a:prstGeom prst="rect">
            <a:avLst/>
          </a:prstGeom>
          <a:noFill/>
          <a:ln w="9525">
            <a:noFill/>
          </a:ln>
        </p:spPr>
        <p:txBody>
          <a:bodyPr wrap="none" lIns="89998" tIns="46798" rIns="89998" bIns="46798"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30000"/>
              </a:spcBef>
            </a:pPr>
            <a:r>
              <a:rPr lang="en-US" altLang="zh-CN">
                <a:latin typeface="楷体" panose="02010609060101010101" pitchFamily="49" charset="-122"/>
                <a:ea typeface="楷体" panose="02010609060101010101" pitchFamily="49" charset="-122"/>
                <a:cs typeface="楷体" panose="02010609060101010101" pitchFamily="49" charset="-122"/>
              </a:rPr>
              <a:t>-3</a:t>
            </a:r>
            <a:endParaRPr lang="en-US" altLang="zh-CN">
              <a:latin typeface="楷体" panose="02010609060101010101" pitchFamily="49" charset="-122"/>
              <a:ea typeface="楷体" panose="02010609060101010101" pitchFamily="49" charset="-122"/>
              <a:cs typeface="楷体" panose="02010609060101010101" pitchFamily="49" charset="-122"/>
            </a:endParaRPr>
          </a:p>
        </p:txBody>
      </p:sp>
      <p:sp>
        <p:nvSpPr>
          <p:cNvPr id="663575" name="Rectangle 23"/>
          <p:cNvSpPr/>
          <p:nvPr/>
        </p:nvSpPr>
        <p:spPr>
          <a:xfrm>
            <a:off x="4236720" y="4174491"/>
            <a:ext cx="382270" cy="369570"/>
          </a:xfrm>
          <a:prstGeom prst="rect">
            <a:avLst/>
          </a:prstGeom>
          <a:noFill/>
          <a:ln w="9525">
            <a:noFill/>
          </a:ln>
        </p:spPr>
        <p:txBody>
          <a:bodyPr wrap="none" lIns="89998" tIns="46798" rIns="89998" bIns="46798"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30000"/>
              </a:spcBef>
            </a:pPr>
            <a:r>
              <a:rPr lang="en-US" altLang="zh-CN">
                <a:latin typeface="楷体" panose="02010609060101010101" pitchFamily="49" charset="-122"/>
                <a:ea typeface="楷体" panose="02010609060101010101" pitchFamily="49" charset="-122"/>
                <a:cs typeface="楷体" panose="02010609060101010101" pitchFamily="49" charset="-122"/>
              </a:rPr>
              <a:t>-2</a:t>
            </a:r>
            <a:endParaRPr lang="en-US" altLang="zh-CN">
              <a:latin typeface="楷体" panose="02010609060101010101" pitchFamily="49" charset="-122"/>
              <a:ea typeface="楷体" panose="02010609060101010101" pitchFamily="49" charset="-122"/>
              <a:cs typeface="楷体" panose="02010609060101010101" pitchFamily="49" charset="-122"/>
            </a:endParaRPr>
          </a:p>
        </p:txBody>
      </p:sp>
      <p:sp>
        <p:nvSpPr>
          <p:cNvPr id="663576" name="Rectangle 24"/>
          <p:cNvSpPr/>
          <p:nvPr/>
        </p:nvSpPr>
        <p:spPr>
          <a:xfrm>
            <a:off x="4956810" y="4174491"/>
            <a:ext cx="382270" cy="369570"/>
          </a:xfrm>
          <a:prstGeom prst="rect">
            <a:avLst/>
          </a:prstGeom>
          <a:noFill/>
          <a:ln w="9525">
            <a:noFill/>
          </a:ln>
        </p:spPr>
        <p:txBody>
          <a:bodyPr wrap="none" lIns="89998" tIns="46798" rIns="89998" bIns="46798"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30000"/>
              </a:spcBef>
            </a:pPr>
            <a:r>
              <a:rPr lang="en-US" altLang="zh-CN">
                <a:latin typeface="楷体" panose="02010609060101010101" pitchFamily="49" charset="-122"/>
                <a:ea typeface="楷体" panose="02010609060101010101" pitchFamily="49" charset="-122"/>
                <a:cs typeface="楷体" panose="02010609060101010101" pitchFamily="49" charset="-122"/>
              </a:rPr>
              <a:t>-1</a:t>
            </a:r>
            <a:endParaRPr lang="en-US" altLang="zh-CN">
              <a:latin typeface="楷体" panose="02010609060101010101" pitchFamily="49" charset="-122"/>
              <a:ea typeface="楷体" panose="02010609060101010101" pitchFamily="49" charset="-122"/>
              <a:cs typeface="楷体" panose="02010609060101010101" pitchFamily="49" charset="-122"/>
            </a:endParaRPr>
          </a:p>
        </p:txBody>
      </p:sp>
      <p:sp>
        <p:nvSpPr>
          <p:cNvPr id="663577" name="Rectangle 25"/>
          <p:cNvSpPr/>
          <p:nvPr/>
        </p:nvSpPr>
        <p:spPr>
          <a:xfrm>
            <a:off x="5802630" y="4163061"/>
            <a:ext cx="306070" cy="369570"/>
          </a:xfrm>
          <a:prstGeom prst="rect">
            <a:avLst/>
          </a:prstGeom>
          <a:noFill/>
          <a:ln w="9525">
            <a:noFill/>
          </a:ln>
        </p:spPr>
        <p:txBody>
          <a:bodyPr wrap="none" lIns="89998" tIns="46798" rIns="89998" bIns="46798"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30000"/>
              </a:spcBef>
            </a:pPr>
            <a:r>
              <a:rPr lang="en-US" altLang="zh-CN">
                <a:latin typeface="楷体" panose="02010609060101010101" pitchFamily="49" charset="-122"/>
                <a:ea typeface="楷体" panose="02010609060101010101" pitchFamily="49" charset="-122"/>
                <a:cs typeface="楷体" panose="02010609060101010101" pitchFamily="49" charset="-122"/>
              </a:rPr>
              <a:t>0</a:t>
            </a:r>
            <a:endParaRPr lang="en-US" altLang="zh-CN">
              <a:latin typeface="楷体" panose="02010609060101010101" pitchFamily="49" charset="-122"/>
              <a:ea typeface="楷体" panose="02010609060101010101" pitchFamily="49" charset="-122"/>
              <a:cs typeface="楷体" panose="02010609060101010101" pitchFamily="49" charset="-122"/>
            </a:endParaRPr>
          </a:p>
        </p:txBody>
      </p:sp>
      <p:sp>
        <p:nvSpPr>
          <p:cNvPr id="663578" name="Rectangle 26"/>
          <p:cNvSpPr/>
          <p:nvPr/>
        </p:nvSpPr>
        <p:spPr>
          <a:xfrm>
            <a:off x="6524626" y="4163061"/>
            <a:ext cx="306070" cy="369570"/>
          </a:xfrm>
          <a:prstGeom prst="rect">
            <a:avLst/>
          </a:prstGeom>
          <a:noFill/>
          <a:ln w="9525">
            <a:noFill/>
          </a:ln>
        </p:spPr>
        <p:txBody>
          <a:bodyPr wrap="none" lIns="89998" tIns="46798" rIns="89998" bIns="46798"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30000"/>
              </a:spcBef>
            </a:pPr>
            <a:r>
              <a:rPr lang="en-US" altLang="zh-CN">
                <a:latin typeface="楷体" panose="02010609060101010101" pitchFamily="49" charset="-122"/>
                <a:ea typeface="楷体" panose="02010609060101010101" pitchFamily="49" charset="-122"/>
                <a:cs typeface="楷体" panose="02010609060101010101" pitchFamily="49" charset="-122"/>
              </a:rPr>
              <a:t>1</a:t>
            </a:r>
            <a:endParaRPr lang="en-US" altLang="zh-CN">
              <a:latin typeface="楷体" panose="02010609060101010101" pitchFamily="49" charset="-122"/>
              <a:ea typeface="楷体" panose="02010609060101010101" pitchFamily="49" charset="-122"/>
              <a:cs typeface="楷体" panose="02010609060101010101" pitchFamily="49" charset="-122"/>
            </a:endParaRPr>
          </a:p>
        </p:txBody>
      </p:sp>
      <p:sp>
        <p:nvSpPr>
          <p:cNvPr id="663579" name="Rectangle 27"/>
          <p:cNvSpPr/>
          <p:nvPr/>
        </p:nvSpPr>
        <p:spPr>
          <a:xfrm>
            <a:off x="7313296" y="4176395"/>
            <a:ext cx="306070" cy="369570"/>
          </a:xfrm>
          <a:prstGeom prst="rect">
            <a:avLst/>
          </a:prstGeom>
          <a:noFill/>
          <a:ln w="9525">
            <a:noFill/>
          </a:ln>
        </p:spPr>
        <p:txBody>
          <a:bodyPr wrap="none" lIns="89998" tIns="46798" rIns="89998" bIns="46798"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30000"/>
              </a:spcBef>
            </a:pPr>
            <a:r>
              <a:rPr lang="en-US" altLang="zh-CN">
                <a:latin typeface="楷体" panose="02010609060101010101" pitchFamily="49" charset="-122"/>
                <a:ea typeface="楷体" panose="02010609060101010101" pitchFamily="49" charset="-122"/>
                <a:cs typeface="楷体" panose="02010609060101010101" pitchFamily="49" charset="-122"/>
              </a:rPr>
              <a:t>2</a:t>
            </a:r>
            <a:endParaRPr lang="en-US" altLang="zh-CN">
              <a:latin typeface="楷体" panose="02010609060101010101" pitchFamily="49" charset="-122"/>
              <a:ea typeface="楷体" panose="02010609060101010101" pitchFamily="49" charset="-122"/>
              <a:cs typeface="楷体" panose="02010609060101010101" pitchFamily="49" charset="-122"/>
            </a:endParaRPr>
          </a:p>
        </p:txBody>
      </p:sp>
      <p:pic>
        <p:nvPicPr>
          <p:cNvPr id="663589" name="Picture 37"/>
          <p:cNvPicPr>
            <a:picLocks noChangeAspect="1"/>
          </p:cNvPicPr>
          <p:nvPr/>
        </p:nvPicPr>
        <p:blipFill>
          <a:blip r:embed="rId3"/>
          <a:stretch>
            <a:fillRect/>
          </a:stretch>
        </p:blipFill>
        <p:spPr>
          <a:xfrm flipH="1">
            <a:off x="5562600" y="2877185"/>
            <a:ext cx="925830" cy="1002030"/>
          </a:xfrm>
          <a:prstGeom prst="rect">
            <a:avLst/>
          </a:prstGeom>
          <a:noFill/>
          <a:ln w="9525">
            <a:noFill/>
          </a:ln>
        </p:spPr>
      </p:pic>
      <p:sp>
        <p:nvSpPr>
          <p:cNvPr id="663590" name="AutoShape 38"/>
          <p:cNvSpPr/>
          <p:nvPr/>
        </p:nvSpPr>
        <p:spPr>
          <a:xfrm>
            <a:off x="1821816" y="1305560"/>
            <a:ext cx="4514850" cy="1131570"/>
          </a:xfrm>
          <a:prstGeom prst="wedgeEllipseCallout">
            <a:avLst>
              <a:gd name="adj1" fmla="val -45431"/>
              <a:gd name="adj2" fmla="val 51542"/>
            </a:avLst>
          </a:prstGeom>
          <a:solidFill>
            <a:srgbClr val="FFFFCC"/>
          </a:solidFill>
          <a:ln w="9525" cap="flat" cmpd="sng">
            <a:solidFill>
              <a:schemeClr val="tx1"/>
            </a:solidFill>
            <a:prstDash val="solid"/>
            <a:miter/>
            <a:headEnd type="none" w="med" len="med"/>
            <a:tailEnd type="none" w="med" len="med"/>
          </a:ln>
        </p:spPr>
        <p:txBody>
          <a:bodyPr lIns="89998" tIns="46798" rIns="89998" bIns="4679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r>
              <a:rPr lang="zh-CN" altLang="en-US" sz="2800" b="0" strike="noStrike" noProof="1">
                <a:latin typeface="楷体" panose="02010609060101010101" pitchFamily="49" charset="-122"/>
                <a:ea typeface="+mn-ea"/>
                <a:cs typeface="楷体" panose="02010609060101010101" pitchFamily="49" charset="-122"/>
              </a:rPr>
              <a:t>以大树为起点</a:t>
            </a:r>
            <a:r>
              <a:rPr lang="en-US" altLang="zh-CN" sz="2800" b="0" strike="noStrike" noProof="1">
                <a:latin typeface="楷体" panose="02010609060101010101" pitchFamily="49" charset="-122"/>
                <a:ea typeface="+mn-ea"/>
                <a:cs typeface="楷体" panose="02010609060101010101" pitchFamily="49" charset="-122"/>
              </a:rPr>
              <a:t>,</a:t>
            </a:r>
            <a:r>
              <a:rPr lang="zh-CN" altLang="en-US" sz="2800" b="0" strike="noStrike" noProof="1">
                <a:latin typeface="楷体" panose="02010609060101010101" pitchFamily="49" charset="-122"/>
                <a:ea typeface="+mn-ea"/>
                <a:cs typeface="楷体" panose="02010609060101010101" pitchFamily="49" charset="-122"/>
              </a:rPr>
              <a:t>向东为正</a:t>
            </a:r>
            <a:r>
              <a:rPr lang="en-US" altLang="zh-CN" sz="2800" b="0" strike="noStrike" noProof="1">
                <a:latin typeface="楷体" panose="02010609060101010101" pitchFamily="49" charset="-122"/>
                <a:ea typeface="+mn-ea"/>
                <a:cs typeface="楷体" panose="02010609060101010101" pitchFamily="49" charset="-122"/>
              </a:rPr>
              <a:t>,</a:t>
            </a:r>
            <a:r>
              <a:rPr lang="zh-CN" altLang="en-US" sz="2800" b="0" strike="noStrike" noProof="1">
                <a:latin typeface="楷体" panose="02010609060101010101" pitchFamily="49" charset="-122"/>
                <a:ea typeface="+mn-ea"/>
                <a:cs typeface="楷体" panose="02010609060101010101" pitchFamily="49" charset="-122"/>
              </a:rPr>
              <a:t>向西为负</a:t>
            </a:r>
            <a:r>
              <a:rPr lang="en-US" altLang="zh-CN" sz="3200" b="0" strike="noStrike" noProof="1">
                <a:latin typeface="楷体" panose="02010609060101010101" pitchFamily="49" charset="-122"/>
                <a:ea typeface="+mn-ea"/>
                <a:cs typeface="楷体" panose="02010609060101010101" pitchFamily="49" charset="-122"/>
              </a:rPr>
              <a:t>.</a:t>
            </a:r>
            <a:endParaRPr lang="en-US" altLang="zh-CN" sz="3200" b="0" strike="noStrike" noProof="1">
              <a:latin typeface="楷体" panose="02010609060101010101" pitchFamily="49" charset="-122"/>
              <a:cs typeface="楷体" panose="02010609060101010101" pitchFamily="49" charset="-122"/>
            </a:endParaRPr>
          </a:p>
        </p:txBody>
      </p:sp>
      <p:sp>
        <p:nvSpPr>
          <p:cNvPr id="663591" name="Rectangle 39"/>
          <p:cNvSpPr/>
          <p:nvPr/>
        </p:nvSpPr>
        <p:spPr>
          <a:xfrm>
            <a:off x="7987666" y="4174491"/>
            <a:ext cx="306070" cy="369570"/>
          </a:xfrm>
          <a:prstGeom prst="rect">
            <a:avLst/>
          </a:prstGeom>
          <a:noFill/>
          <a:ln w="9525">
            <a:noFill/>
          </a:ln>
        </p:spPr>
        <p:txBody>
          <a:bodyPr wrap="none" lIns="89998" tIns="46798" rIns="89998" bIns="46798"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30000"/>
              </a:spcBef>
            </a:pPr>
            <a:r>
              <a:rPr lang="en-US" altLang="zh-CN">
                <a:latin typeface="楷体" panose="02010609060101010101" pitchFamily="49" charset="-122"/>
                <a:ea typeface="楷体" panose="02010609060101010101" pitchFamily="49" charset="-122"/>
                <a:cs typeface="楷体" panose="02010609060101010101" pitchFamily="49" charset="-122"/>
              </a:rPr>
              <a:t>3</a:t>
            </a:r>
            <a:endParaRPr lang="en-US" altLang="zh-CN">
              <a:latin typeface="楷体" panose="02010609060101010101" pitchFamily="49" charset="-122"/>
              <a:ea typeface="楷体" panose="02010609060101010101" pitchFamily="49" charset="-122"/>
              <a:cs typeface="楷体" panose="02010609060101010101" pitchFamily="49" charset="-122"/>
            </a:endParaRPr>
          </a:p>
        </p:txBody>
      </p:sp>
      <p:sp>
        <p:nvSpPr>
          <p:cNvPr id="663592" name="Rectangle 40"/>
          <p:cNvSpPr/>
          <p:nvPr/>
        </p:nvSpPr>
        <p:spPr>
          <a:xfrm>
            <a:off x="8778240" y="4174491"/>
            <a:ext cx="306070" cy="369570"/>
          </a:xfrm>
          <a:prstGeom prst="rect">
            <a:avLst/>
          </a:prstGeom>
          <a:noFill/>
          <a:ln w="9525">
            <a:noFill/>
          </a:ln>
        </p:spPr>
        <p:txBody>
          <a:bodyPr wrap="none" lIns="89998" tIns="46798" rIns="89998" bIns="46798"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30000"/>
              </a:spcBef>
            </a:pPr>
            <a:r>
              <a:rPr lang="en-US" altLang="zh-CN">
                <a:latin typeface="楷体" panose="02010609060101010101" pitchFamily="49" charset="-122"/>
                <a:ea typeface="楷体" panose="02010609060101010101" pitchFamily="49" charset="-122"/>
                <a:cs typeface="楷体" panose="02010609060101010101" pitchFamily="49" charset="-122"/>
              </a:rPr>
              <a:t>4</a:t>
            </a:r>
            <a:endParaRPr lang="en-US" altLang="zh-CN">
              <a:latin typeface="楷体" panose="02010609060101010101" pitchFamily="49" charset="-122"/>
              <a:ea typeface="楷体" panose="02010609060101010101" pitchFamily="49" charset="-122"/>
              <a:cs typeface="楷体" panose="02010609060101010101" pitchFamily="49" charset="-122"/>
            </a:endParaRPr>
          </a:p>
        </p:txBody>
      </p:sp>
      <p:sp>
        <p:nvSpPr>
          <p:cNvPr id="663593" name="AutoShape 41"/>
          <p:cNvSpPr/>
          <p:nvPr/>
        </p:nvSpPr>
        <p:spPr>
          <a:xfrm>
            <a:off x="8825866" y="3117215"/>
            <a:ext cx="1291590" cy="161926"/>
          </a:xfrm>
          <a:prstGeom prst="notchedRightArrow">
            <a:avLst>
              <a:gd name="adj1" fmla="val 50000"/>
              <a:gd name="adj2" fmla="val 199374"/>
            </a:avLst>
          </a:prstGeom>
          <a:solidFill>
            <a:srgbClr val="FF99CC"/>
          </a:solidFill>
          <a:ln w="9525" cap="flat" cmpd="sng">
            <a:solidFill>
              <a:schemeClr val="tx1"/>
            </a:solidFill>
            <a:prstDash val="solid"/>
            <a:miter/>
            <a:headEnd type="none" w="med" len="med"/>
            <a:tailEnd type="none" w="med" len="med"/>
          </a:ln>
        </p:spPr>
        <p:txBody>
          <a:bodyPr wrap="none" lIns="89998" tIns="46798" rIns="89998" bIns="46798"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楷体" panose="02010609060101010101" pitchFamily="49" charset="-122"/>
              <a:ea typeface="楷体" panose="02010609060101010101" pitchFamily="49" charset="-122"/>
              <a:cs typeface="楷体" panose="02010609060101010101" pitchFamily="49" charset="-122"/>
            </a:endParaRPr>
          </a:p>
        </p:txBody>
      </p:sp>
      <p:sp>
        <p:nvSpPr>
          <p:cNvPr id="663595" name="Text Box 43"/>
          <p:cNvSpPr txBox="1"/>
          <p:nvPr/>
        </p:nvSpPr>
        <p:spPr>
          <a:xfrm>
            <a:off x="9115426" y="2520951"/>
            <a:ext cx="407670" cy="369570"/>
          </a:xfrm>
          <a:prstGeom prst="rect">
            <a:avLst/>
          </a:prstGeom>
          <a:noFill/>
          <a:ln w="9525">
            <a:noFill/>
          </a:ln>
        </p:spPr>
        <p:txBody>
          <a:bodyPr wrap="none" lIns="89998" tIns="46798" rIns="89998" bIns="46798"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楷体" panose="02010609060101010101" pitchFamily="49" charset="-122"/>
                <a:ea typeface="楷体" panose="02010609060101010101" pitchFamily="49" charset="-122"/>
                <a:cs typeface="楷体" panose="02010609060101010101" pitchFamily="49" charset="-122"/>
              </a:rPr>
              <a:t>东</a:t>
            </a:r>
            <a:endParaRPr lang="zh-CN" altLang="en-US">
              <a:latin typeface="楷体" panose="02010609060101010101" pitchFamily="49" charset="-122"/>
              <a:ea typeface="楷体" panose="02010609060101010101" pitchFamily="49" charset="-122"/>
              <a:cs typeface="楷体" panose="02010609060101010101" pitchFamily="49" charset="-122"/>
            </a:endParaRPr>
          </a:p>
        </p:txBody>
      </p:sp>
      <p:sp>
        <p:nvSpPr>
          <p:cNvPr id="663596" name="AutoShape 44"/>
          <p:cNvSpPr/>
          <p:nvPr/>
        </p:nvSpPr>
        <p:spPr>
          <a:xfrm flipH="1" flipV="1">
            <a:off x="3004186" y="3189605"/>
            <a:ext cx="1421130" cy="215266"/>
          </a:xfrm>
          <a:prstGeom prst="notchedRightArrow">
            <a:avLst>
              <a:gd name="adj1" fmla="val 50000"/>
              <a:gd name="adj2" fmla="val 165043"/>
            </a:avLst>
          </a:prstGeom>
          <a:solidFill>
            <a:srgbClr val="FF99CC"/>
          </a:solidFill>
          <a:ln w="9525" cap="flat" cmpd="sng">
            <a:solidFill>
              <a:schemeClr val="tx1"/>
            </a:solidFill>
            <a:prstDash val="solid"/>
            <a:miter/>
            <a:headEnd type="none" w="med" len="med"/>
            <a:tailEnd type="none" w="med" len="med"/>
          </a:ln>
        </p:spPr>
        <p:txBody>
          <a:bodyPr wrap="none" lIns="89998" tIns="46798" rIns="89998" bIns="46798"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楷体" panose="02010609060101010101" pitchFamily="49" charset="-122"/>
              <a:ea typeface="楷体" panose="02010609060101010101" pitchFamily="49" charset="-122"/>
              <a:cs typeface="楷体" panose="02010609060101010101" pitchFamily="49" charset="-122"/>
            </a:endParaRPr>
          </a:p>
        </p:txBody>
      </p:sp>
      <p:sp>
        <p:nvSpPr>
          <p:cNvPr id="663597" name="Text Box 45"/>
          <p:cNvSpPr txBox="1"/>
          <p:nvPr/>
        </p:nvSpPr>
        <p:spPr>
          <a:xfrm>
            <a:off x="3510916" y="2648585"/>
            <a:ext cx="407670" cy="369570"/>
          </a:xfrm>
          <a:prstGeom prst="rect">
            <a:avLst/>
          </a:prstGeom>
          <a:noFill/>
          <a:ln w="9525">
            <a:noFill/>
          </a:ln>
        </p:spPr>
        <p:txBody>
          <a:bodyPr wrap="none" lIns="89998" tIns="46798" rIns="89998" bIns="46798"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楷体" panose="02010609060101010101" pitchFamily="49" charset="-122"/>
                <a:ea typeface="楷体" panose="02010609060101010101" pitchFamily="49" charset="-122"/>
                <a:cs typeface="楷体" panose="02010609060101010101" pitchFamily="49" charset="-122"/>
              </a:rPr>
              <a:t>西</a:t>
            </a:r>
            <a:endParaRPr lang="zh-CN" altLang="en-US">
              <a:latin typeface="楷体" panose="02010609060101010101" pitchFamily="49" charset="-122"/>
              <a:ea typeface="楷体" panose="02010609060101010101" pitchFamily="49" charset="-122"/>
              <a:cs typeface="楷体" panose="02010609060101010101" pitchFamily="49" charset="-122"/>
            </a:endParaRPr>
          </a:p>
        </p:txBody>
      </p:sp>
      <p:sp>
        <p:nvSpPr>
          <p:cNvPr id="663598" name="AutoShape 46"/>
          <p:cNvSpPr/>
          <p:nvPr/>
        </p:nvSpPr>
        <p:spPr>
          <a:xfrm>
            <a:off x="2748915" y="4816475"/>
            <a:ext cx="5086350" cy="1151255"/>
          </a:xfrm>
          <a:prstGeom prst="wedgeEllipseCallout">
            <a:avLst>
              <a:gd name="adj1" fmla="val 64676"/>
              <a:gd name="adj2" fmla="val -176"/>
            </a:avLst>
          </a:prstGeom>
          <a:solidFill>
            <a:srgbClr val="FFFFCC"/>
          </a:solidFill>
          <a:ln w="9525" cap="flat" cmpd="sng">
            <a:solidFill>
              <a:schemeClr val="tx1"/>
            </a:solidFill>
            <a:prstDash val="solid"/>
            <a:miter/>
            <a:headEnd type="none" w="med" len="med"/>
            <a:tailEnd type="none" w="med" len="med"/>
          </a:ln>
        </p:spPr>
        <p:txBody>
          <a:bodyPr lIns="89998" tIns="46798" rIns="89998" bIns="46798"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latin typeface="楷体" panose="02010609060101010101" pitchFamily="49" charset="-122"/>
                <a:ea typeface="楷体" panose="02010609060101010101" pitchFamily="49" charset="-122"/>
                <a:cs typeface="楷体" panose="02010609060101010101" pitchFamily="49" charset="-122"/>
              </a:rPr>
              <a:t>直线上</a:t>
            </a:r>
            <a:r>
              <a:rPr lang="en-US" altLang="zh-CN" sz="2800">
                <a:latin typeface="楷体" panose="02010609060101010101" pitchFamily="49" charset="-122"/>
                <a:ea typeface="楷体" panose="02010609060101010101" pitchFamily="49" charset="-122"/>
                <a:cs typeface="楷体" panose="02010609060101010101" pitchFamily="49" charset="-122"/>
              </a:rPr>
              <a:t>0</a:t>
            </a:r>
            <a:r>
              <a:rPr lang="zh-CN" altLang="en-US" sz="2800">
                <a:latin typeface="楷体" panose="02010609060101010101" pitchFamily="49" charset="-122"/>
                <a:ea typeface="楷体" panose="02010609060101010101" pitchFamily="49" charset="-122"/>
                <a:cs typeface="楷体" panose="02010609060101010101" pitchFamily="49" charset="-122"/>
              </a:rPr>
              <a:t>右边的数是正数</a:t>
            </a:r>
            <a:r>
              <a:rPr lang="en-US" altLang="zh-CN" sz="2800">
                <a:latin typeface="楷体" panose="02010609060101010101" pitchFamily="49" charset="-122"/>
                <a:ea typeface="楷体" panose="02010609060101010101" pitchFamily="49" charset="-122"/>
                <a:cs typeface="楷体" panose="02010609060101010101" pitchFamily="49" charset="-122"/>
              </a:rPr>
              <a:t>,</a:t>
            </a:r>
            <a:r>
              <a:rPr lang="zh-CN" altLang="en-US" sz="2800">
                <a:latin typeface="楷体" panose="02010609060101010101" pitchFamily="49" charset="-122"/>
                <a:ea typeface="楷体" panose="02010609060101010101" pitchFamily="49" charset="-122"/>
                <a:cs typeface="楷体" panose="02010609060101010101" pitchFamily="49" charset="-122"/>
              </a:rPr>
              <a:t>左边的数是负数</a:t>
            </a:r>
            <a:r>
              <a:rPr lang="en-US" altLang="zh-CN" sz="2800">
                <a:latin typeface="楷体" panose="02010609060101010101" pitchFamily="49" charset="-122"/>
                <a:ea typeface="楷体" panose="02010609060101010101" pitchFamily="49" charset="-122"/>
                <a:cs typeface="楷体" panose="02010609060101010101" pitchFamily="49" charset="-122"/>
              </a:rPr>
              <a:t>.</a:t>
            </a:r>
            <a:endParaRPr lang="en-US" altLang="zh-CN" sz="2800">
              <a:latin typeface="楷体" panose="02010609060101010101" pitchFamily="49" charset="-122"/>
              <a:ea typeface="楷体" panose="02010609060101010101" pitchFamily="49" charset="-122"/>
              <a:cs typeface="楷体" panose="02010609060101010101" pitchFamily="49" charset="-122"/>
            </a:endParaRPr>
          </a:p>
        </p:txBody>
      </p:sp>
      <p:sp>
        <p:nvSpPr>
          <p:cNvPr id="663601" name="Rectangle 49"/>
          <p:cNvSpPr/>
          <p:nvPr/>
        </p:nvSpPr>
        <p:spPr>
          <a:xfrm>
            <a:off x="2748916" y="4157345"/>
            <a:ext cx="382270" cy="369570"/>
          </a:xfrm>
          <a:prstGeom prst="rect">
            <a:avLst/>
          </a:prstGeom>
          <a:noFill/>
          <a:ln w="9525">
            <a:noFill/>
          </a:ln>
        </p:spPr>
        <p:txBody>
          <a:bodyPr wrap="none" lIns="89998" tIns="46798" rIns="89998" bIns="46798"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30000"/>
              </a:spcBef>
            </a:pPr>
            <a:r>
              <a:rPr lang="en-US" altLang="zh-CN">
                <a:latin typeface="楷体" panose="02010609060101010101" pitchFamily="49" charset="-122"/>
                <a:ea typeface="楷体" panose="02010609060101010101" pitchFamily="49" charset="-122"/>
                <a:cs typeface="楷体" panose="02010609060101010101" pitchFamily="49" charset="-122"/>
              </a:rPr>
              <a:t>-4</a:t>
            </a:r>
            <a:endParaRPr lang="en-US" altLang="zh-CN">
              <a:latin typeface="楷体" panose="02010609060101010101" pitchFamily="49" charset="-122"/>
              <a:ea typeface="楷体" panose="02010609060101010101" pitchFamily="49" charset="-122"/>
              <a:cs typeface="楷体" panose="02010609060101010101" pitchFamily="49" charset="-122"/>
            </a:endParaRPr>
          </a:p>
        </p:txBody>
      </p:sp>
      <p:sp>
        <p:nvSpPr>
          <p:cNvPr id="663602" name="Rectangle 50"/>
          <p:cNvSpPr/>
          <p:nvPr/>
        </p:nvSpPr>
        <p:spPr>
          <a:xfrm>
            <a:off x="9502140" y="4174491"/>
            <a:ext cx="306070" cy="369570"/>
          </a:xfrm>
          <a:prstGeom prst="rect">
            <a:avLst/>
          </a:prstGeom>
          <a:noFill/>
          <a:ln w="9525">
            <a:noFill/>
          </a:ln>
        </p:spPr>
        <p:txBody>
          <a:bodyPr wrap="none" lIns="89998" tIns="46798" rIns="89998" bIns="46798"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30000"/>
              </a:spcBef>
            </a:pPr>
            <a:r>
              <a:rPr lang="en-US" altLang="zh-CN">
                <a:latin typeface="楷体" panose="02010609060101010101" pitchFamily="49" charset="-122"/>
                <a:ea typeface="楷体" panose="02010609060101010101" pitchFamily="49" charset="-122"/>
                <a:cs typeface="楷体" panose="02010609060101010101" pitchFamily="49" charset="-122"/>
              </a:rPr>
              <a:t>5</a:t>
            </a:r>
            <a:endParaRPr lang="en-US" altLang="zh-CN">
              <a:latin typeface="楷体" panose="02010609060101010101" pitchFamily="49" charset="-122"/>
              <a:ea typeface="楷体" panose="02010609060101010101" pitchFamily="49" charset="-122"/>
              <a:cs typeface="楷体" panose="02010609060101010101" pitchFamily="49" charset="-122"/>
            </a:endParaRPr>
          </a:p>
        </p:txBody>
      </p:sp>
      <p:sp>
        <p:nvSpPr>
          <p:cNvPr id="663603" name="Rectangle 51"/>
          <p:cNvSpPr/>
          <p:nvPr/>
        </p:nvSpPr>
        <p:spPr>
          <a:xfrm>
            <a:off x="2005966" y="4184015"/>
            <a:ext cx="382270" cy="369570"/>
          </a:xfrm>
          <a:prstGeom prst="rect">
            <a:avLst/>
          </a:prstGeom>
          <a:noFill/>
          <a:ln w="9525">
            <a:noFill/>
          </a:ln>
        </p:spPr>
        <p:txBody>
          <a:bodyPr wrap="none" lIns="89998" tIns="46798" rIns="89998" bIns="46798"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30000"/>
              </a:spcBef>
            </a:pPr>
            <a:r>
              <a:rPr lang="en-US" altLang="zh-CN">
                <a:latin typeface="楷体" panose="02010609060101010101" pitchFamily="49" charset="-122"/>
                <a:ea typeface="楷体" panose="02010609060101010101" pitchFamily="49" charset="-122"/>
                <a:cs typeface="楷体" panose="02010609060101010101" pitchFamily="49" charset="-122"/>
              </a:rPr>
              <a:t>-5</a:t>
            </a:r>
            <a:endParaRPr lang="en-US" altLang="zh-CN">
              <a:latin typeface="楷体" panose="02010609060101010101" pitchFamily="49" charset="-122"/>
              <a:ea typeface="楷体" panose="02010609060101010101" pitchFamily="49" charset="-122"/>
              <a:cs typeface="楷体" panose="02010609060101010101" pitchFamily="49" charset="-122"/>
            </a:endParaRPr>
          </a:p>
        </p:txBody>
      </p:sp>
      <p:sp>
        <p:nvSpPr>
          <p:cNvPr id="663604" name="AutoShape 52"/>
          <p:cNvSpPr/>
          <p:nvPr/>
        </p:nvSpPr>
        <p:spPr>
          <a:xfrm>
            <a:off x="5282566" y="1440815"/>
            <a:ext cx="6124576" cy="1449706"/>
          </a:xfrm>
          <a:prstGeom prst="cloudCallout">
            <a:avLst>
              <a:gd name="adj1" fmla="val -44532"/>
              <a:gd name="adj2" fmla="val 36435"/>
            </a:avLst>
          </a:prstGeom>
          <a:solidFill>
            <a:schemeClr val="bg1"/>
          </a:solidFill>
          <a:ln w="9525" cap="flat" cmpd="sng">
            <a:solidFill>
              <a:schemeClr val="tx1"/>
            </a:solidFill>
            <a:prstDash val="solid"/>
            <a:headEnd type="none" w="med" len="med"/>
            <a:tailEnd type="none" w="med" len="med"/>
          </a:ln>
        </p:spPr>
        <p:txBody>
          <a:bodyPr lIns="89998" tIns="46798" rIns="89998" bIns="4679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r>
              <a:rPr lang="zh-CN" altLang="en-US" sz="2800" strike="noStrike" noProof="1">
                <a:solidFill>
                  <a:schemeClr val="tx1"/>
                </a:solidFill>
                <a:effectLst>
                  <a:outerShdw blurRad="38100" dist="19050" dir="2700000" algn="tl" rotWithShape="0">
                    <a:schemeClr val="dk1">
                      <a:alpha val="40000"/>
                    </a:schemeClr>
                  </a:outerShdw>
                </a:effectLst>
                <a:latin typeface="楷体" panose="02010609060101010101" pitchFamily="49" charset="-122"/>
                <a:ea typeface="楷体" panose="02010609060101010101" pitchFamily="49" charset="-122"/>
                <a:cs typeface="楷体" panose="02010609060101010101" pitchFamily="49" charset="-122"/>
              </a:rPr>
              <a:t>这样的直线是数轴</a:t>
            </a:r>
            <a:r>
              <a:rPr lang="en-US" altLang="zh-CN" sz="2800" strike="noStrike" noProof="1">
                <a:solidFill>
                  <a:schemeClr val="tx1"/>
                </a:solidFill>
                <a:effectLst>
                  <a:outerShdw blurRad="38100" dist="19050" dir="2700000" algn="tl" rotWithShape="0">
                    <a:schemeClr val="dk1">
                      <a:alpha val="40000"/>
                    </a:schemeClr>
                  </a:outerShdw>
                </a:effectLst>
                <a:latin typeface="楷体" panose="02010609060101010101" pitchFamily="49" charset="-122"/>
                <a:ea typeface="楷体" panose="02010609060101010101" pitchFamily="49" charset="-122"/>
                <a:cs typeface="楷体" panose="02010609060101010101" pitchFamily="49" charset="-122"/>
              </a:rPr>
              <a:t>.</a:t>
            </a:r>
            <a:endParaRPr lang="en-US" altLang="zh-CN" sz="2800" strike="noStrike" noProof="1">
              <a:solidFill>
                <a:schemeClr val="tx1"/>
              </a:solidFill>
              <a:effectLst>
                <a:outerShdw blurRad="38100" dist="19050" dir="2700000" algn="tl" rotWithShape="0">
                  <a:schemeClr val="dk1">
                    <a:alpha val="40000"/>
                  </a:schemeClr>
                </a:outerShdw>
              </a:effectLst>
              <a:latin typeface="楷体" panose="02010609060101010101" pitchFamily="49" charset="-122"/>
              <a:ea typeface="楷体" panose="02010609060101010101" pitchFamily="49" charset="-122"/>
              <a:cs typeface="楷体" panose="02010609060101010101" pitchFamily="49" charset="-122"/>
            </a:endParaRPr>
          </a:p>
        </p:txBody>
      </p:sp>
      <p:pic>
        <p:nvPicPr>
          <p:cNvPr id="12322" name="图片 1"/>
          <p:cNvPicPr>
            <a:picLocks noChangeAspect="1"/>
          </p:cNvPicPr>
          <p:nvPr/>
        </p:nvPicPr>
        <p:blipFill>
          <a:blip r:embed="rId4"/>
          <a:srcRect l="13191" t="-7358" r="-13191" b="7358"/>
          <a:stretch>
            <a:fillRect/>
          </a:stretch>
        </p:blipFill>
        <p:spPr>
          <a:xfrm>
            <a:off x="8662035" y="4719320"/>
            <a:ext cx="2101215" cy="1778000"/>
          </a:xfrm>
          <a:prstGeom prst="rect">
            <a:avLst/>
          </a:prstGeom>
          <a:noFill/>
          <a:ln w="9525">
            <a:noFill/>
          </a:ln>
        </p:spPr>
      </p:pic>
      <p:pic>
        <p:nvPicPr>
          <p:cNvPr id="4109" name="Picture 19"/>
          <p:cNvPicPr>
            <a:picLocks noChangeAspect="1"/>
          </p:cNvPicPr>
          <p:nvPr/>
        </p:nvPicPr>
        <p:blipFill>
          <a:blip r:embed="rId5"/>
          <a:stretch>
            <a:fillRect/>
          </a:stretch>
        </p:blipFill>
        <p:spPr>
          <a:xfrm>
            <a:off x="981076" y="2126615"/>
            <a:ext cx="1524000" cy="1278256"/>
          </a:xfrm>
          <a:prstGeom prst="rect">
            <a:avLst/>
          </a:prstGeom>
          <a:noFill/>
          <a:ln w="9525">
            <a:noFill/>
          </a:ln>
        </p:spPr>
      </p:pic>
      <p:sp>
        <p:nvSpPr>
          <p:cNvPr id="2" name="标题 1"/>
          <p:cNvSpPr>
            <a:spLocks noGrp="1"/>
          </p:cNvSpPr>
          <p:nvPr>
            <p:ph type="title"/>
          </p:nvPr>
        </p:nvSpPr>
        <p:spPr>
          <a:xfrm>
            <a:off x="530224" y="-178434"/>
            <a:ext cx="10850563" cy="1028699"/>
          </a:xfrm>
        </p:spPr>
        <p:txBody>
          <a:bodyPr/>
          <a:lstStyle/>
          <a:p>
            <a:pPr marL="457200" indent="-457200">
              <a:buFont typeface="楷体" panose="02010609060101010101" pitchFamily="49" charset="-122"/>
              <a:buChar char="l"/>
            </a:pPr>
            <a:r>
              <a:rPr lang="zh-CN" altLang="en-US">
                <a:solidFill>
                  <a:srgbClr val="C7450B"/>
                </a:solidFill>
              </a:rPr>
              <a:t>知识梳理</a:t>
            </a:r>
            <a:endParaRPr lang="zh-CN" altLang="en-US">
              <a:solidFill>
                <a:srgbClr val="C7450B"/>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nodeType="clickEffect">
                                  <p:stCondLst>
                                    <p:cond delay="0"/>
                                  </p:stCondLst>
                                  <p:childTnLst>
                                    <p:set>
                                      <p:cBhvr>
                                        <p:cTn id="6" dur="1" fill="hold">
                                          <p:stCondLst>
                                            <p:cond delay="0"/>
                                          </p:stCondLst>
                                        </p:cTn>
                                        <p:tgtEl>
                                          <p:spTgt spid="663557"/>
                                        </p:tgtEl>
                                        <p:attrNameLst>
                                          <p:attrName>style.visibility</p:attrName>
                                        </p:attrNameLst>
                                      </p:cBhvr>
                                      <p:to>
                                        <p:strVal val="visible"/>
                                      </p:to>
                                    </p:set>
                                    <p:animEffect transition="in" filter="wipe(left)">
                                      <p:cBhvr>
                                        <p:cTn id="7" dur="500"/>
                                        <p:tgtEl>
                                          <p:spTgt spid="663557"/>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0" presetClass="entr" presetSubtype="0" dur="2000" fill="hold" grpId="0" nodeType="clickEffect">
                                  <p:stCondLst>
                                    <p:cond delay="0"/>
                                  </p:stCondLst>
                                  <p:childTnLst>
                                    <p:set>
                                      <p:cBhvr>
                                        <p:cTn id="11" dur="1" fill="hold">
                                          <p:stCondLst>
                                            <p:cond delay="0"/>
                                          </p:stCondLst>
                                        </p:cTn>
                                        <p:tgtEl>
                                          <p:spTgt spid="663590"/>
                                        </p:tgtEl>
                                        <p:attrNameLst>
                                          <p:attrName>style.visibility</p:attrName>
                                        </p:attrNameLst>
                                      </p:cBhvr>
                                      <p:to>
                                        <p:strVal val="visible"/>
                                      </p:to>
                                    </p:set>
                                    <p:animEffect transition="in" filter="wedge">
                                      <p:cBhvr>
                                        <p:cTn id="12" dur="2000"/>
                                        <p:tgtEl>
                                          <p:spTgt spid="663590"/>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6" presetClass="entr" presetSubtype="16" dur="2000" fill="hold" nodeType="clickEffect">
                                  <p:stCondLst>
                                    <p:cond delay="0"/>
                                  </p:stCondLst>
                                  <p:childTnLst>
                                    <p:set>
                                      <p:cBhvr>
                                        <p:cTn id="16" dur="1" fill="hold">
                                          <p:stCondLst>
                                            <p:cond delay="0"/>
                                          </p:stCondLst>
                                        </p:cTn>
                                        <p:tgtEl>
                                          <p:spTgt spid="663589"/>
                                        </p:tgtEl>
                                        <p:attrNameLst>
                                          <p:attrName>style.visibility</p:attrName>
                                        </p:attrNameLst>
                                      </p:cBhvr>
                                      <p:to>
                                        <p:strVal val="visible"/>
                                      </p:to>
                                    </p:set>
                                    <p:animEffect transition="in" filter="circle(in)">
                                      <p:cBhvr>
                                        <p:cTn id="17" dur="2000"/>
                                        <p:tgtEl>
                                          <p:spTgt spid="663589"/>
                                        </p:tgtEl>
                                      </p:cBhvr>
                                    </p:animEffect>
                                  </p:childTnLst>
                                </p:cTn>
                              </p:par>
                            </p:childTnLst>
                          </p:cTn>
                        </p:par>
                        <p:par>
                          <p:cTn id="18" fill="hold" nodeType="afterGroup">
                            <p:stCondLst>
                              <p:cond delay="2000"/>
                            </p:stCondLst>
                            <p:childTnLst>
                              <p:par>
                                <p:cTn id="19" presetID="53" presetClass="entr" presetSubtype="16" dur="500" fill="hold" grpId="0" nodeType="afterEffect">
                                  <p:stCondLst>
                                    <p:cond delay="0"/>
                                  </p:stCondLst>
                                  <p:childTnLst>
                                    <p:set>
                                      <p:cBhvr>
                                        <p:cTn id="20" dur="1" fill="hold">
                                          <p:stCondLst>
                                            <p:cond delay="0"/>
                                          </p:stCondLst>
                                        </p:cTn>
                                        <p:tgtEl>
                                          <p:spTgt spid="663577"/>
                                        </p:tgtEl>
                                        <p:attrNameLst>
                                          <p:attrName>style.visibility</p:attrName>
                                        </p:attrNameLst>
                                      </p:cBhvr>
                                      <p:to>
                                        <p:strVal val="visible"/>
                                      </p:to>
                                    </p:set>
                                    <p:anim calcmode="lin" valueType="num">
                                      <p:cBhvr>
                                        <p:cTn id="21" dur="500" fill="hold"/>
                                        <p:tgtEl>
                                          <p:spTgt spid="663577"/>
                                        </p:tgtEl>
                                        <p:attrNameLst>
                                          <p:attrName>ppt_w</p:attrName>
                                        </p:attrNameLst>
                                      </p:cBhvr>
                                      <p:tavLst>
                                        <p:tav tm="0">
                                          <p:val>
                                            <p:fltVal val="0"/>
                                          </p:val>
                                        </p:tav>
                                        <p:tav tm="100000">
                                          <p:val>
                                            <p:strVal val="#ppt_w"/>
                                          </p:val>
                                        </p:tav>
                                      </p:tavLst>
                                    </p:anim>
                                    <p:anim calcmode="lin" valueType="num">
                                      <p:cBhvr>
                                        <p:cTn id="22" dur="500" fill="hold"/>
                                        <p:tgtEl>
                                          <p:spTgt spid="663577"/>
                                        </p:tgtEl>
                                        <p:attrNameLst>
                                          <p:attrName>ppt_h</p:attrName>
                                        </p:attrNameLst>
                                      </p:cBhvr>
                                      <p:tavLst>
                                        <p:tav tm="0">
                                          <p:val>
                                            <p:fltVal val="0"/>
                                          </p:val>
                                        </p:tav>
                                        <p:tav tm="100000">
                                          <p:val>
                                            <p:strVal val="#ppt_h"/>
                                          </p:val>
                                        </p:tav>
                                      </p:tavLst>
                                    </p:anim>
                                    <p:animEffect transition="in" filter="fade">
                                      <p:cBhvr>
                                        <p:cTn id="23" dur="500"/>
                                        <p:tgtEl>
                                          <p:spTgt spid="663577"/>
                                        </p:tgtEl>
                                      </p:cBhvr>
                                    </p:animEffect>
                                  </p:childTnLst>
                                  <p:subTnLst>
                                    <p:animClr clrSpc="rgb" dir="cw">
                                      <p:cBhvr override="childStyle">
                                        <p:cTn dur="1" fill="hold" display="0" masterRel="nextClick" afterEffect="1"/>
                                        <p:tgtEl>
                                          <p:spTgt spid="663577"/>
                                        </p:tgtEl>
                                        <p:attrNameLst>
                                          <p:attrName>ppt_c</p:attrName>
                                        </p:attrNameLst>
                                      </p:cBhvr>
                                      <p:to>
                                        <a:srgbClr val="FF3300"/>
                                      </p:to>
                                    </p:animClr>
                                  </p:subTnLst>
                                </p:cTn>
                              </p:par>
                            </p:childTnLst>
                          </p:cTn>
                        </p:par>
                      </p:childTnLst>
                    </p:cTn>
                  </p:par>
                  <p:par>
                    <p:cTn id="24" fill="hold" nodeType="clickPar">
                      <p:stCondLst>
                        <p:cond delay="indefinite"/>
                      </p:stCondLst>
                      <p:childTnLst>
                        <p:par>
                          <p:cTn id="25" fill="hold">
                            <p:stCondLst>
                              <p:cond delay="0"/>
                            </p:stCondLst>
                            <p:childTnLst>
                              <p:par>
                                <p:cTn id="26" presetID="10" presetClass="entr" presetSubtype="0" dur="2000" fill="hold" grpId="0" nodeType="clickEffect">
                                  <p:stCondLst>
                                    <p:cond delay="0"/>
                                  </p:stCondLst>
                                  <p:childTnLst>
                                    <p:set>
                                      <p:cBhvr>
                                        <p:cTn id="27" dur="1" fill="hold">
                                          <p:stCondLst>
                                            <p:cond delay="0"/>
                                          </p:stCondLst>
                                        </p:cTn>
                                        <p:tgtEl>
                                          <p:spTgt spid="663593"/>
                                        </p:tgtEl>
                                        <p:attrNameLst>
                                          <p:attrName>style.visibility</p:attrName>
                                        </p:attrNameLst>
                                      </p:cBhvr>
                                      <p:to>
                                        <p:strVal val="visible"/>
                                      </p:to>
                                    </p:set>
                                    <p:animEffect transition="in" filter="fade">
                                      <p:cBhvr>
                                        <p:cTn id="28" dur="2000"/>
                                        <p:tgtEl>
                                          <p:spTgt spid="663593"/>
                                        </p:tgtEl>
                                      </p:cBhvr>
                                    </p:animEffect>
                                  </p:childTnLst>
                                </p:cTn>
                              </p:par>
                              <p:par>
                                <p:cTn id="29" presetID="10" presetClass="entr" presetSubtype="0" dur="2000" fill="hold" grpId="0" nodeType="withEffect">
                                  <p:stCondLst>
                                    <p:cond delay="0"/>
                                  </p:stCondLst>
                                  <p:childTnLst>
                                    <p:set>
                                      <p:cBhvr>
                                        <p:cTn id="30" dur="1" fill="hold">
                                          <p:stCondLst>
                                            <p:cond delay="0"/>
                                          </p:stCondLst>
                                        </p:cTn>
                                        <p:tgtEl>
                                          <p:spTgt spid="663595"/>
                                        </p:tgtEl>
                                        <p:attrNameLst>
                                          <p:attrName>style.visibility</p:attrName>
                                        </p:attrNameLst>
                                      </p:cBhvr>
                                      <p:to>
                                        <p:strVal val="visible"/>
                                      </p:to>
                                    </p:set>
                                    <p:animEffect transition="in" filter="fade">
                                      <p:cBhvr>
                                        <p:cTn id="31" dur="2000"/>
                                        <p:tgtEl>
                                          <p:spTgt spid="663595"/>
                                        </p:tgtEl>
                                      </p:cBhvr>
                                    </p:animEffect>
                                  </p:childTnLst>
                                </p:cTn>
                              </p:par>
                            </p:childTnLst>
                          </p:cTn>
                        </p:par>
                      </p:childTnLst>
                    </p:cTn>
                  </p:par>
                  <p:par>
                    <p:cTn id="32" fill="hold" nodeType="clickPar">
                      <p:stCondLst>
                        <p:cond delay="indefinite"/>
                      </p:stCondLst>
                      <p:childTnLst>
                        <p:par>
                          <p:cTn id="33" fill="hold">
                            <p:stCondLst>
                              <p:cond delay="0"/>
                            </p:stCondLst>
                            <p:childTnLst>
                              <p:par>
                                <p:cTn id="34" presetID="20" presetClass="entr" presetSubtype="0" dur="2000" fill="hold" grpId="0" nodeType="clickEffect">
                                  <p:stCondLst>
                                    <p:cond delay="0"/>
                                  </p:stCondLst>
                                  <p:childTnLst>
                                    <p:set>
                                      <p:cBhvr>
                                        <p:cTn id="35" dur="1" fill="hold">
                                          <p:stCondLst>
                                            <p:cond delay="0"/>
                                          </p:stCondLst>
                                        </p:cTn>
                                        <p:tgtEl>
                                          <p:spTgt spid="663598"/>
                                        </p:tgtEl>
                                        <p:attrNameLst>
                                          <p:attrName>style.visibility</p:attrName>
                                        </p:attrNameLst>
                                      </p:cBhvr>
                                      <p:to>
                                        <p:strVal val="visible"/>
                                      </p:to>
                                    </p:set>
                                    <p:animEffect transition="in" filter="wedge">
                                      <p:cBhvr>
                                        <p:cTn id="36" dur="2000"/>
                                        <p:tgtEl>
                                          <p:spTgt spid="663598"/>
                                        </p:tgtEl>
                                      </p:cBhvr>
                                    </p:animEffect>
                                  </p:childTnLst>
                                </p:cTn>
                              </p:par>
                            </p:childTnLst>
                          </p:cTn>
                        </p:par>
                      </p:childTnLst>
                    </p:cTn>
                  </p:par>
                  <p:par>
                    <p:cTn id="37" fill="hold" nodeType="clickPar">
                      <p:stCondLst>
                        <p:cond delay="indefinite"/>
                      </p:stCondLst>
                      <p:childTnLst>
                        <p:par>
                          <p:cTn id="38" fill="hold">
                            <p:stCondLst>
                              <p:cond delay="0"/>
                            </p:stCondLst>
                            <p:childTnLst>
                              <p:par>
                                <p:cTn id="39" presetID="47" presetClass="entr" presetSubtype="0" dur="1000" fill="hold" grpId="0" nodeType="clickEffect">
                                  <p:stCondLst>
                                    <p:cond delay="0"/>
                                  </p:stCondLst>
                                  <p:childTnLst>
                                    <p:set>
                                      <p:cBhvr>
                                        <p:cTn id="40" dur="1" fill="hold">
                                          <p:stCondLst>
                                            <p:cond delay="0"/>
                                          </p:stCondLst>
                                        </p:cTn>
                                        <p:tgtEl>
                                          <p:spTgt spid="663578"/>
                                        </p:tgtEl>
                                        <p:attrNameLst>
                                          <p:attrName>style.visibility</p:attrName>
                                        </p:attrNameLst>
                                      </p:cBhvr>
                                      <p:to>
                                        <p:strVal val="visible"/>
                                      </p:to>
                                    </p:set>
                                    <p:animEffect transition="in" filter="fade">
                                      <p:cBhvr>
                                        <p:cTn id="41" dur="1000"/>
                                        <p:tgtEl>
                                          <p:spTgt spid="663578"/>
                                        </p:tgtEl>
                                      </p:cBhvr>
                                    </p:animEffect>
                                    <p:anim calcmode="lin" valueType="num">
                                      <p:cBhvr>
                                        <p:cTn id="42" dur="1000" fill="hold"/>
                                        <p:tgtEl>
                                          <p:spTgt spid="663578"/>
                                        </p:tgtEl>
                                        <p:attrNameLst>
                                          <p:attrName>ppt_x</p:attrName>
                                        </p:attrNameLst>
                                      </p:cBhvr>
                                      <p:tavLst>
                                        <p:tav tm="0">
                                          <p:val>
                                            <p:strVal val="#ppt_x"/>
                                          </p:val>
                                        </p:tav>
                                        <p:tav tm="100000">
                                          <p:val>
                                            <p:strVal val="#ppt_x"/>
                                          </p:val>
                                        </p:tav>
                                      </p:tavLst>
                                    </p:anim>
                                    <p:anim calcmode="lin" valueType="num">
                                      <p:cBhvr>
                                        <p:cTn id="43" dur="1000" fill="hold"/>
                                        <p:tgtEl>
                                          <p:spTgt spid="663578"/>
                                        </p:tgtEl>
                                        <p:attrNameLst>
                                          <p:attrName>ppt_y</p:attrName>
                                        </p:attrNameLst>
                                      </p:cBhvr>
                                      <p:tavLst>
                                        <p:tav tm="0">
                                          <p:val>
                                            <p:strVal val="#ppt_y-.1"/>
                                          </p:val>
                                        </p:tav>
                                        <p:tav tm="100000">
                                          <p:val>
                                            <p:strVal val="#ppt_y"/>
                                          </p:val>
                                        </p:tav>
                                      </p:tavLst>
                                    </p:anim>
                                  </p:childTnLst>
                                </p:cTn>
                              </p:par>
                            </p:childTnLst>
                          </p:cTn>
                        </p:par>
                        <p:par>
                          <p:cTn id="44" fill="hold" nodeType="afterGroup">
                            <p:stCondLst>
                              <p:cond delay="1000"/>
                            </p:stCondLst>
                            <p:childTnLst>
                              <p:par>
                                <p:cTn id="45" presetID="47" presetClass="entr" presetSubtype="0" dur="1000" fill="hold" grpId="0" nodeType="afterEffect">
                                  <p:stCondLst>
                                    <p:cond delay="0"/>
                                  </p:stCondLst>
                                  <p:childTnLst>
                                    <p:set>
                                      <p:cBhvr>
                                        <p:cTn id="46" dur="1" fill="hold">
                                          <p:stCondLst>
                                            <p:cond delay="0"/>
                                          </p:stCondLst>
                                        </p:cTn>
                                        <p:tgtEl>
                                          <p:spTgt spid="663579"/>
                                        </p:tgtEl>
                                        <p:attrNameLst>
                                          <p:attrName>style.visibility</p:attrName>
                                        </p:attrNameLst>
                                      </p:cBhvr>
                                      <p:to>
                                        <p:strVal val="visible"/>
                                      </p:to>
                                    </p:set>
                                    <p:animEffect transition="in" filter="fade">
                                      <p:cBhvr>
                                        <p:cTn id="47" dur="1000"/>
                                        <p:tgtEl>
                                          <p:spTgt spid="663579"/>
                                        </p:tgtEl>
                                      </p:cBhvr>
                                    </p:animEffect>
                                    <p:anim calcmode="lin" valueType="num">
                                      <p:cBhvr>
                                        <p:cTn id="48" dur="1000" fill="hold"/>
                                        <p:tgtEl>
                                          <p:spTgt spid="663579"/>
                                        </p:tgtEl>
                                        <p:attrNameLst>
                                          <p:attrName>ppt_x</p:attrName>
                                        </p:attrNameLst>
                                      </p:cBhvr>
                                      <p:tavLst>
                                        <p:tav tm="0">
                                          <p:val>
                                            <p:strVal val="#ppt_x"/>
                                          </p:val>
                                        </p:tav>
                                        <p:tav tm="100000">
                                          <p:val>
                                            <p:strVal val="#ppt_x"/>
                                          </p:val>
                                        </p:tav>
                                      </p:tavLst>
                                    </p:anim>
                                    <p:anim calcmode="lin" valueType="num">
                                      <p:cBhvr>
                                        <p:cTn id="49" dur="1000" fill="hold"/>
                                        <p:tgtEl>
                                          <p:spTgt spid="663579"/>
                                        </p:tgtEl>
                                        <p:attrNameLst>
                                          <p:attrName>ppt_y</p:attrName>
                                        </p:attrNameLst>
                                      </p:cBhvr>
                                      <p:tavLst>
                                        <p:tav tm="0">
                                          <p:val>
                                            <p:strVal val="#ppt_y-.1"/>
                                          </p:val>
                                        </p:tav>
                                        <p:tav tm="100000">
                                          <p:val>
                                            <p:strVal val="#ppt_y"/>
                                          </p:val>
                                        </p:tav>
                                      </p:tavLst>
                                    </p:anim>
                                  </p:childTnLst>
                                </p:cTn>
                              </p:par>
                            </p:childTnLst>
                          </p:cTn>
                        </p:par>
                        <p:par>
                          <p:cTn id="50" fill="hold" nodeType="afterGroup">
                            <p:stCondLst>
                              <p:cond delay="2000"/>
                            </p:stCondLst>
                            <p:childTnLst>
                              <p:par>
                                <p:cTn id="51" presetID="47" presetClass="entr" presetSubtype="0" dur="1000" fill="hold" grpId="0" nodeType="afterEffect">
                                  <p:stCondLst>
                                    <p:cond delay="0"/>
                                  </p:stCondLst>
                                  <p:childTnLst>
                                    <p:set>
                                      <p:cBhvr>
                                        <p:cTn id="52" dur="1" fill="hold">
                                          <p:stCondLst>
                                            <p:cond delay="0"/>
                                          </p:stCondLst>
                                        </p:cTn>
                                        <p:tgtEl>
                                          <p:spTgt spid="663591"/>
                                        </p:tgtEl>
                                        <p:attrNameLst>
                                          <p:attrName>style.visibility</p:attrName>
                                        </p:attrNameLst>
                                      </p:cBhvr>
                                      <p:to>
                                        <p:strVal val="visible"/>
                                      </p:to>
                                    </p:set>
                                    <p:animEffect transition="in" filter="fade">
                                      <p:cBhvr>
                                        <p:cTn id="53" dur="1000"/>
                                        <p:tgtEl>
                                          <p:spTgt spid="663591"/>
                                        </p:tgtEl>
                                      </p:cBhvr>
                                    </p:animEffect>
                                    <p:anim calcmode="lin" valueType="num">
                                      <p:cBhvr>
                                        <p:cTn id="54" dur="1000" fill="hold"/>
                                        <p:tgtEl>
                                          <p:spTgt spid="663591"/>
                                        </p:tgtEl>
                                        <p:attrNameLst>
                                          <p:attrName>ppt_x</p:attrName>
                                        </p:attrNameLst>
                                      </p:cBhvr>
                                      <p:tavLst>
                                        <p:tav tm="0">
                                          <p:val>
                                            <p:strVal val="#ppt_x"/>
                                          </p:val>
                                        </p:tav>
                                        <p:tav tm="100000">
                                          <p:val>
                                            <p:strVal val="#ppt_x"/>
                                          </p:val>
                                        </p:tav>
                                      </p:tavLst>
                                    </p:anim>
                                    <p:anim calcmode="lin" valueType="num">
                                      <p:cBhvr>
                                        <p:cTn id="55" dur="1000" fill="hold"/>
                                        <p:tgtEl>
                                          <p:spTgt spid="663591"/>
                                        </p:tgtEl>
                                        <p:attrNameLst>
                                          <p:attrName>ppt_y</p:attrName>
                                        </p:attrNameLst>
                                      </p:cBhvr>
                                      <p:tavLst>
                                        <p:tav tm="0">
                                          <p:val>
                                            <p:strVal val="#ppt_y-.1"/>
                                          </p:val>
                                        </p:tav>
                                        <p:tav tm="100000">
                                          <p:val>
                                            <p:strVal val="#ppt_y"/>
                                          </p:val>
                                        </p:tav>
                                      </p:tavLst>
                                    </p:anim>
                                  </p:childTnLst>
                                </p:cTn>
                              </p:par>
                            </p:childTnLst>
                          </p:cTn>
                        </p:par>
                        <p:par>
                          <p:cTn id="56" fill="hold" nodeType="afterGroup">
                            <p:stCondLst>
                              <p:cond delay="3000"/>
                            </p:stCondLst>
                            <p:childTnLst>
                              <p:par>
                                <p:cTn id="57" presetID="47" presetClass="entr" presetSubtype="0" dur="1000" fill="hold" grpId="0" nodeType="afterEffect">
                                  <p:stCondLst>
                                    <p:cond delay="0"/>
                                  </p:stCondLst>
                                  <p:childTnLst>
                                    <p:set>
                                      <p:cBhvr>
                                        <p:cTn id="58" dur="1" fill="hold">
                                          <p:stCondLst>
                                            <p:cond delay="0"/>
                                          </p:stCondLst>
                                        </p:cTn>
                                        <p:tgtEl>
                                          <p:spTgt spid="663592"/>
                                        </p:tgtEl>
                                        <p:attrNameLst>
                                          <p:attrName>style.visibility</p:attrName>
                                        </p:attrNameLst>
                                      </p:cBhvr>
                                      <p:to>
                                        <p:strVal val="visible"/>
                                      </p:to>
                                    </p:set>
                                    <p:animEffect transition="in" filter="fade">
                                      <p:cBhvr>
                                        <p:cTn id="59" dur="1000"/>
                                        <p:tgtEl>
                                          <p:spTgt spid="663592"/>
                                        </p:tgtEl>
                                      </p:cBhvr>
                                    </p:animEffect>
                                    <p:anim calcmode="lin" valueType="num">
                                      <p:cBhvr>
                                        <p:cTn id="60" dur="1000" fill="hold"/>
                                        <p:tgtEl>
                                          <p:spTgt spid="663592"/>
                                        </p:tgtEl>
                                        <p:attrNameLst>
                                          <p:attrName>ppt_x</p:attrName>
                                        </p:attrNameLst>
                                      </p:cBhvr>
                                      <p:tavLst>
                                        <p:tav tm="0">
                                          <p:val>
                                            <p:strVal val="#ppt_x"/>
                                          </p:val>
                                        </p:tav>
                                        <p:tav tm="100000">
                                          <p:val>
                                            <p:strVal val="#ppt_x"/>
                                          </p:val>
                                        </p:tav>
                                      </p:tavLst>
                                    </p:anim>
                                    <p:anim calcmode="lin" valueType="num">
                                      <p:cBhvr>
                                        <p:cTn id="61" dur="1000" fill="hold"/>
                                        <p:tgtEl>
                                          <p:spTgt spid="663592"/>
                                        </p:tgtEl>
                                        <p:attrNameLst>
                                          <p:attrName>ppt_y</p:attrName>
                                        </p:attrNameLst>
                                      </p:cBhvr>
                                      <p:tavLst>
                                        <p:tav tm="0">
                                          <p:val>
                                            <p:strVal val="#ppt_y-.1"/>
                                          </p:val>
                                        </p:tav>
                                        <p:tav tm="100000">
                                          <p:val>
                                            <p:strVal val="#ppt_y"/>
                                          </p:val>
                                        </p:tav>
                                      </p:tavLst>
                                    </p:anim>
                                  </p:childTnLst>
                                </p:cTn>
                              </p:par>
                            </p:childTnLst>
                          </p:cTn>
                        </p:par>
                        <p:par>
                          <p:cTn id="62" fill="hold" nodeType="afterGroup">
                            <p:stCondLst>
                              <p:cond delay="4000"/>
                            </p:stCondLst>
                            <p:childTnLst>
                              <p:par>
                                <p:cTn id="63" presetID="47" presetClass="entr" presetSubtype="0" dur="1000" fill="hold" grpId="0" nodeType="afterEffect">
                                  <p:stCondLst>
                                    <p:cond delay="0"/>
                                  </p:stCondLst>
                                  <p:childTnLst>
                                    <p:set>
                                      <p:cBhvr>
                                        <p:cTn id="64" dur="1" fill="hold">
                                          <p:stCondLst>
                                            <p:cond delay="0"/>
                                          </p:stCondLst>
                                        </p:cTn>
                                        <p:tgtEl>
                                          <p:spTgt spid="663602"/>
                                        </p:tgtEl>
                                        <p:attrNameLst>
                                          <p:attrName>style.visibility</p:attrName>
                                        </p:attrNameLst>
                                      </p:cBhvr>
                                      <p:to>
                                        <p:strVal val="visible"/>
                                      </p:to>
                                    </p:set>
                                    <p:animEffect transition="in" filter="fade">
                                      <p:cBhvr>
                                        <p:cTn id="65" dur="1000"/>
                                        <p:tgtEl>
                                          <p:spTgt spid="663602"/>
                                        </p:tgtEl>
                                      </p:cBhvr>
                                    </p:animEffect>
                                    <p:anim calcmode="lin" valueType="num">
                                      <p:cBhvr>
                                        <p:cTn id="66" dur="1000" fill="hold"/>
                                        <p:tgtEl>
                                          <p:spTgt spid="663602"/>
                                        </p:tgtEl>
                                        <p:attrNameLst>
                                          <p:attrName>ppt_x</p:attrName>
                                        </p:attrNameLst>
                                      </p:cBhvr>
                                      <p:tavLst>
                                        <p:tav tm="0">
                                          <p:val>
                                            <p:strVal val="#ppt_x"/>
                                          </p:val>
                                        </p:tav>
                                        <p:tav tm="100000">
                                          <p:val>
                                            <p:strVal val="#ppt_x"/>
                                          </p:val>
                                        </p:tav>
                                      </p:tavLst>
                                    </p:anim>
                                    <p:anim calcmode="lin" valueType="num">
                                      <p:cBhvr>
                                        <p:cTn id="67" dur="1000" fill="hold"/>
                                        <p:tgtEl>
                                          <p:spTgt spid="663602"/>
                                        </p:tgtEl>
                                        <p:attrNameLst>
                                          <p:attrName>ppt_y</p:attrName>
                                        </p:attrNameLst>
                                      </p:cBhvr>
                                      <p:tavLst>
                                        <p:tav tm="0">
                                          <p:val>
                                            <p:strVal val="#ppt_y-.1"/>
                                          </p:val>
                                        </p:tav>
                                        <p:tav tm="100000">
                                          <p:val>
                                            <p:strVal val="#ppt_y"/>
                                          </p:val>
                                        </p:tav>
                                      </p:tavLst>
                                    </p:anim>
                                  </p:childTnLst>
                                </p:cTn>
                              </p:par>
                            </p:childTnLst>
                          </p:cTn>
                        </p:par>
                      </p:childTnLst>
                    </p:cTn>
                  </p:par>
                  <p:par>
                    <p:cTn id="68" fill="hold" nodeType="clickPar">
                      <p:stCondLst>
                        <p:cond delay="indefinite"/>
                      </p:stCondLst>
                      <p:childTnLst>
                        <p:par>
                          <p:cTn id="69" fill="hold">
                            <p:stCondLst>
                              <p:cond delay="0"/>
                            </p:stCondLst>
                            <p:childTnLst>
                              <p:par>
                                <p:cTn id="70" presetID="10" presetClass="entr" presetSubtype="0" dur="2000" fill="hold" grpId="0" nodeType="clickEffect">
                                  <p:stCondLst>
                                    <p:cond delay="0"/>
                                  </p:stCondLst>
                                  <p:childTnLst>
                                    <p:set>
                                      <p:cBhvr>
                                        <p:cTn id="71" dur="1" fill="hold">
                                          <p:stCondLst>
                                            <p:cond delay="0"/>
                                          </p:stCondLst>
                                        </p:cTn>
                                        <p:tgtEl>
                                          <p:spTgt spid="663596"/>
                                        </p:tgtEl>
                                        <p:attrNameLst>
                                          <p:attrName>style.visibility</p:attrName>
                                        </p:attrNameLst>
                                      </p:cBhvr>
                                      <p:to>
                                        <p:strVal val="visible"/>
                                      </p:to>
                                    </p:set>
                                    <p:animEffect transition="in" filter="fade">
                                      <p:cBhvr>
                                        <p:cTn id="72" dur="2000"/>
                                        <p:tgtEl>
                                          <p:spTgt spid="663596"/>
                                        </p:tgtEl>
                                      </p:cBhvr>
                                    </p:animEffect>
                                  </p:childTnLst>
                                </p:cTn>
                              </p:par>
                              <p:par>
                                <p:cTn id="73" presetID="10" presetClass="entr" presetSubtype="0" dur="2000" fill="hold" grpId="0" nodeType="withEffect">
                                  <p:stCondLst>
                                    <p:cond delay="0"/>
                                  </p:stCondLst>
                                  <p:childTnLst>
                                    <p:set>
                                      <p:cBhvr>
                                        <p:cTn id="74" dur="1" fill="hold">
                                          <p:stCondLst>
                                            <p:cond delay="0"/>
                                          </p:stCondLst>
                                        </p:cTn>
                                        <p:tgtEl>
                                          <p:spTgt spid="663597"/>
                                        </p:tgtEl>
                                        <p:attrNameLst>
                                          <p:attrName>style.visibility</p:attrName>
                                        </p:attrNameLst>
                                      </p:cBhvr>
                                      <p:to>
                                        <p:strVal val="visible"/>
                                      </p:to>
                                    </p:set>
                                    <p:animEffect transition="in" filter="fade">
                                      <p:cBhvr>
                                        <p:cTn id="75" dur="2000"/>
                                        <p:tgtEl>
                                          <p:spTgt spid="663597"/>
                                        </p:tgtEl>
                                      </p:cBhvr>
                                    </p:animEffect>
                                  </p:childTnLst>
                                </p:cTn>
                              </p:par>
                            </p:childTnLst>
                          </p:cTn>
                        </p:par>
                      </p:childTnLst>
                    </p:cTn>
                  </p:par>
                  <p:par>
                    <p:cTn id="76" fill="hold" nodeType="clickPar">
                      <p:stCondLst>
                        <p:cond delay="indefinite"/>
                      </p:stCondLst>
                      <p:childTnLst>
                        <p:par>
                          <p:cTn id="77" fill="hold">
                            <p:stCondLst>
                              <p:cond delay="0"/>
                            </p:stCondLst>
                            <p:childTnLst>
                              <p:par>
                                <p:cTn id="78" presetID="47" presetClass="entr" presetSubtype="0" dur="1000" fill="hold" grpId="0" nodeType="clickEffect">
                                  <p:stCondLst>
                                    <p:cond delay="0"/>
                                  </p:stCondLst>
                                  <p:childTnLst>
                                    <p:set>
                                      <p:cBhvr>
                                        <p:cTn id="79" dur="1" fill="hold">
                                          <p:stCondLst>
                                            <p:cond delay="0"/>
                                          </p:stCondLst>
                                        </p:cTn>
                                        <p:tgtEl>
                                          <p:spTgt spid="663576"/>
                                        </p:tgtEl>
                                        <p:attrNameLst>
                                          <p:attrName>style.visibility</p:attrName>
                                        </p:attrNameLst>
                                      </p:cBhvr>
                                      <p:to>
                                        <p:strVal val="visible"/>
                                      </p:to>
                                    </p:set>
                                    <p:animEffect transition="in" filter="fade">
                                      <p:cBhvr>
                                        <p:cTn id="80" dur="1000"/>
                                        <p:tgtEl>
                                          <p:spTgt spid="663576"/>
                                        </p:tgtEl>
                                      </p:cBhvr>
                                    </p:animEffect>
                                    <p:anim calcmode="lin" valueType="num">
                                      <p:cBhvr>
                                        <p:cTn id="81" dur="1000" fill="hold"/>
                                        <p:tgtEl>
                                          <p:spTgt spid="663576"/>
                                        </p:tgtEl>
                                        <p:attrNameLst>
                                          <p:attrName>ppt_x</p:attrName>
                                        </p:attrNameLst>
                                      </p:cBhvr>
                                      <p:tavLst>
                                        <p:tav tm="0">
                                          <p:val>
                                            <p:strVal val="#ppt_x"/>
                                          </p:val>
                                        </p:tav>
                                        <p:tav tm="100000">
                                          <p:val>
                                            <p:strVal val="#ppt_x"/>
                                          </p:val>
                                        </p:tav>
                                      </p:tavLst>
                                    </p:anim>
                                    <p:anim calcmode="lin" valueType="num">
                                      <p:cBhvr>
                                        <p:cTn id="82" dur="1000" fill="hold"/>
                                        <p:tgtEl>
                                          <p:spTgt spid="663576"/>
                                        </p:tgtEl>
                                        <p:attrNameLst>
                                          <p:attrName>ppt_y</p:attrName>
                                        </p:attrNameLst>
                                      </p:cBhvr>
                                      <p:tavLst>
                                        <p:tav tm="0">
                                          <p:val>
                                            <p:strVal val="#ppt_y-.1"/>
                                          </p:val>
                                        </p:tav>
                                        <p:tav tm="100000">
                                          <p:val>
                                            <p:strVal val="#ppt_y"/>
                                          </p:val>
                                        </p:tav>
                                      </p:tavLst>
                                    </p:anim>
                                  </p:childTnLst>
                                </p:cTn>
                              </p:par>
                            </p:childTnLst>
                          </p:cTn>
                        </p:par>
                        <p:par>
                          <p:cTn id="83" fill="hold" nodeType="afterGroup">
                            <p:stCondLst>
                              <p:cond delay="1000"/>
                            </p:stCondLst>
                            <p:childTnLst>
                              <p:par>
                                <p:cTn id="84" presetID="47" presetClass="entr" presetSubtype="0" dur="1000" fill="hold" grpId="0" nodeType="afterEffect">
                                  <p:stCondLst>
                                    <p:cond delay="0"/>
                                  </p:stCondLst>
                                  <p:childTnLst>
                                    <p:set>
                                      <p:cBhvr>
                                        <p:cTn id="85" dur="1" fill="hold">
                                          <p:stCondLst>
                                            <p:cond delay="0"/>
                                          </p:stCondLst>
                                        </p:cTn>
                                        <p:tgtEl>
                                          <p:spTgt spid="663575"/>
                                        </p:tgtEl>
                                        <p:attrNameLst>
                                          <p:attrName>style.visibility</p:attrName>
                                        </p:attrNameLst>
                                      </p:cBhvr>
                                      <p:to>
                                        <p:strVal val="visible"/>
                                      </p:to>
                                    </p:set>
                                    <p:animEffect transition="in" filter="fade">
                                      <p:cBhvr>
                                        <p:cTn id="86" dur="1000"/>
                                        <p:tgtEl>
                                          <p:spTgt spid="663575"/>
                                        </p:tgtEl>
                                      </p:cBhvr>
                                    </p:animEffect>
                                    <p:anim calcmode="lin" valueType="num">
                                      <p:cBhvr>
                                        <p:cTn id="87" dur="1000" fill="hold"/>
                                        <p:tgtEl>
                                          <p:spTgt spid="663575"/>
                                        </p:tgtEl>
                                        <p:attrNameLst>
                                          <p:attrName>ppt_x</p:attrName>
                                        </p:attrNameLst>
                                      </p:cBhvr>
                                      <p:tavLst>
                                        <p:tav tm="0">
                                          <p:val>
                                            <p:strVal val="#ppt_x"/>
                                          </p:val>
                                        </p:tav>
                                        <p:tav tm="100000">
                                          <p:val>
                                            <p:strVal val="#ppt_x"/>
                                          </p:val>
                                        </p:tav>
                                      </p:tavLst>
                                    </p:anim>
                                    <p:anim calcmode="lin" valueType="num">
                                      <p:cBhvr>
                                        <p:cTn id="88" dur="1000" fill="hold"/>
                                        <p:tgtEl>
                                          <p:spTgt spid="663575"/>
                                        </p:tgtEl>
                                        <p:attrNameLst>
                                          <p:attrName>ppt_y</p:attrName>
                                        </p:attrNameLst>
                                      </p:cBhvr>
                                      <p:tavLst>
                                        <p:tav tm="0">
                                          <p:val>
                                            <p:strVal val="#ppt_y-.1"/>
                                          </p:val>
                                        </p:tav>
                                        <p:tav tm="100000">
                                          <p:val>
                                            <p:strVal val="#ppt_y"/>
                                          </p:val>
                                        </p:tav>
                                      </p:tavLst>
                                    </p:anim>
                                  </p:childTnLst>
                                </p:cTn>
                              </p:par>
                            </p:childTnLst>
                          </p:cTn>
                        </p:par>
                        <p:par>
                          <p:cTn id="89" fill="hold" nodeType="afterGroup">
                            <p:stCondLst>
                              <p:cond delay="2000"/>
                            </p:stCondLst>
                            <p:childTnLst>
                              <p:par>
                                <p:cTn id="90" presetID="47" presetClass="entr" presetSubtype="0" dur="1000" fill="hold" grpId="0" nodeType="afterEffect">
                                  <p:stCondLst>
                                    <p:cond delay="0"/>
                                  </p:stCondLst>
                                  <p:childTnLst>
                                    <p:set>
                                      <p:cBhvr>
                                        <p:cTn id="91" dur="1" fill="hold">
                                          <p:stCondLst>
                                            <p:cond delay="0"/>
                                          </p:stCondLst>
                                        </p:cTn>
                                        <p:tgtEl>
                                          <p:spTgt spid="663570"/>
                                        </p:tgtEl>
                                        <p:attrNameLst>
                                          <p:attrName>style.visibility</p:attrName>
                                        </p:attrNameLst>
                                      </p:cBhvr>
                                      <p:to>
                                        <p:strVal val="visible"/>
                                      </p:to>
                                    </p:set>
                                    <p:animEffect transition="in" filter="fade">
                                      <p:cBhvr>
                                        <p:cTn id="92" dur="1000"/>
                                        <p:tgtEl>
                                          <p:spTgt spid="663570"/>
                                        </p:tgtEl>
                                      </p:cBhvr>
                                    </p:animEffect>
                                    <p:anim calcmode="lin" valueType="num">
                                      <p:cBhvr>
                                        <p:cTn id="93" dur="1000" fill="hold"/>
                                        <p:tgtEl>
                                          <p:spTgt spid="663570"/>
                                        </p:tgtEl>
                                        <p:attrNameLst>
                                          <p:attrName>ppt_x</p:attrName>
                                        </p:attrNameLst>
                                      </p:cBhvr>
                                      <p:tavLst>
                                        <p:tav tm="0">
                                          <p:val>
                                            <p:strVal val="#ppt_x"/>
                                          </p:val>
                                        </p:tav>
                                        <p:tav tm="100000">
                                          <p:val>
                                            <p:strVal val="#ppt_x"/>
                                          </p:val>
                                        </p:tav>
                                      </p:tavLst>
                                    </p:anim>
                                    <p:anim calcmode="lin" valueType="num">
                                      <p:cBhvr>
                                        <p:cTn id="94" dur="1000" fill="hold"/>
                                        <p:tgtEl>
                                          <p:spTgt spid="663570"/>
                                        </p:tgtEl>
                                        <p:attrNameLst>
                                          <p:attrName>ppt_y</p:attrName>
                                        </p:attrNameLst>
                                      </p:cBhvr>
                                      <p:tavLst>
                                        <p:tav tm="0">
                                          <p:val>
                                            <p:strVal val="#ppt_y-.1"/>
                                          </p:val>
                                        </p:tav>
                                        <p:tav tm="100000">
                                          <p:val>
                                            <p:strVal val="#ppt_y"/>
                                          </p:val>
                                        </p:tav>
                                      </p:tavLst>
                                    </p:anim>
                                  </p:childTnLst>
                                </p:cTn>
                              </p:par>
                            </p:childTnLst>
                          </p:cTn>
                        </p:par>
                        <p:par>
                          <p:cTn id="95" fill="hold" nodeType="afterGroup">
                            <p:stCondLst>
                              <p:cond delay="3000"/>
                            </p:stCondLst>
                            <p:childTnLst>
                              <p:par>
                                <p:cTn id="96" presetID="47" presetClass="entr" presetSubtype="0" dur="1000" fill="hold" grpId="0" nodeType="afterEffect">
                                  <p:stCondLst>
                                    <p:cond delay="0"/>
                                  </p:stCondLst>
                                  <p:childTnLst>
                                    <p:set>
                                      <p:cBhvr>
                                        <p:cTn id="97" dur="1" fill="hold">
                                          <p:stCondLst>
                                            <p:cond delay="0"/>
                                          </p:stCondLst>
                                        </p:cTn>
                                        <p:tgtEl>
                                          <p:spTgt spid="663601"/>
                                        </p:tgtEl>
                                        <p:attrNameLst>
                                          <p:attrName>style.visibility</p:attrName>
                                        </p:attrNameLst>
                                      </p:cBhvr>
                                      <p:to>
                                        <p:strVal val="visible"/>
                                      </p:to>
                                    </p:set>
                                    <p:animEffect transition="in" filter="fade">
                                      <p:cBhvr>
                                        <p:cTn id="98" dur="1000"/>
                                        <p:tgtEl>
                                          <p:spTgt spid="663601"/>
                                        </p:tgtEl>
                                      </p:cBhvr>
                                    </p:animEffect>
                                    <p:anim calcmode="lin" valueType="num">
                                      <p:cBhvr>
                                        <p:cTn id="99" dur="1000" fill="hold"/>
                                        <p:tgtEl>
                                          <p:spTgt spid="663601"/>
                                        </p:tgtEl>
                                        <p:attrNameLst>
                                          <p:attrName>ppt_x</p:attrName>
                                        </p:attrNameLst>
                                      </p:cBhvr>
                                      <p:tavLst>
                                        <p:tav tm="0">
                                          <p:val>
                                            <p:strVal val="#ppt_x"/>
                                          </p:val>
                                        </p:tav>
                                        <p:tav tm="100000">
                                          <p:val>
                                            <p:strVal val="#ppt_x"/>
                                          </p:val>
                                        </p:tav>
                                      </p:tavLst>
                                    </p:anim>
                                    <p:anim calcmode="lin" valueType="num">
                                      <p:cBhvr>
                                        <p:cTn id="100" dur="1000" fill="hold"/>
                                        <p:tgtEl>
                                          <p:spTgt spid="663601"/>
                                        </p:tgtEl>
                                        <p:attrNameLst>
                                          <p:attrName>ppt_y</p:attrName>
                                        </p:attrNameLst>
                                      </p:cBhvr>
                                      <p:tavLst>
                                        <p:tav tm="0">
                                          <p:val>
                                            <p:strVal val="#ppt_y-.1"/>
                                          </p:val>
                                        </p:tav>
                                        <p:tav tm="100000">
                                          <p:val>
                                            <p:strVal val="#ppt_y"/>
                                          </p:val>
                                        </p:tav>
                                      </p:tavLst>
                                    </p:anim>
                                  </p:childTnLst>
                                </p:cTn>
                              </p:par>
                            </p:childTnLst>
                          </p:cTn>
                        </p:par>
                        <p:par>
                          <p:cTn id="101" fill="hold" nodeType="afterGroup">
                            <p:stCondLst>
                              <p:cond delay="4000"/>
                            </p:stCondLst>
                            <p:childTnLst>
                              <p:par>
                                <p:cTn id="102" presetID="47" presetClass="entr" presetSubtype="0" dur="1000" fill="hold" grpId="0" nodeType="afterEffect">
                                  <p:stCondLst>
                                    <p:cond delay="0"/>
                                  </p:stCondLst>
                                  <p:childTnLst>
                                    <p:set>
                                      <p:cBhvr>
                                        <p:cTn id="103" dur="1" fill="hold">
                                          <p:stCondLst>
                                            <p:cond delay="0"/>
                                          </p:stCondLst>
                                        </p:cTn>
                                        <p:tgtEl>
                                          <p:spTgt spid="663603"/>
                                        </p:tgtEl>
                                        <p:attrNameLst>
                                          <p:attrName>style.visibility</p:attrName>
                                        </p:attrNameLst>
                                      </p:cBhvr>
                                      <p:to>
                                        <p:strVal val="visible"/>
                                      </p:to>
                                    </p:set>
                                    <p:animEffect transition="in" filter="fade">
                                      <p:cBhvr>
                                        <p:cTn id="104" dur="1000"/>
                                        <p:tgtEl>
                                          <p:spTgt spid="663603"/>
                                        </p:tgtEl>
                                      </p:cBhvr>
                                    </p:animEffect>
                                    <p:anim calcmode="lin" valueType="num">
                                      <p:cBhvr>
                                        <p:cTn id="105" dur="1000" fill="hold"/>
                                        <p:tgtEl>
                                          <p:spTgt spid="663603"/>
                                        </p:tgtEl>
                                        <p:attrNameLst>
                                          <p:attrName>ppt_x</p:attrName>
                                        </p:attrNameLst>
                                      </p:cBhvr>
                                      <p:tavLst>
                                        <p:tav tm="0">
                                          <p:val>
                                            <p:strVal val="#ppt_x"/>
                                          </p:val>
                                        </p:tav>
                                        <p:tav tm="100000">
                                          <p:val>
                                            <p:strVal val="#ppt_x"/>
                                          </p:val>
                                        </p:tav>
                                      </p:tavLst>
                                    </p:anim>
                                    <p:anim calcmode="lin" valueType="num">
                                      <p:cBhvr>
                                        <p:cTn id="106" dur="1000" fill="hold"/>
                                        <p:tgtEl>
                                          <p:spTgt spid="663603"/>
                                        </p:tgtEl>
                                        <p:attrNameLst>
                                          <p:attrName>ppt_y</p:attrName>
                                        </p:attrNameLst>
                                      </p:cBhvr>
                                      <p:tavLst>
                                        <p:tav tm="0">
                                          <p:val>
                                            <p:strVal val="#ppt_y-.1"/>
                                          </p:val>
                                        </p:tav>
                                        <p:tav tm="100000">
                                          <p:val>
                                            <p:strVal val="#ppt_y"/>
                                          </p:val>
                                        </p:tav>
                                      </p:tavLst>
                                    </p:anim>
                                  </p:childTnLst>
                                </p:cTn>
                              </p:par>
                              <p:par>
                                <p:cTn id="107" presetID="1" presetClass="exit" presetSubtype="0" dur="1" fill="hold" grpId="1" nodeType="withEffect">
                                  <p:stCondLst>
                                    <p:cond delay="0"/>
                                  </p:stCondLst>
                                  <p:childTnLst>
                                    <p:set>
                                      <p:cBhvr>
                                        <p:cTn id="108" dur="1" fill="hold">
                                          <p:stCondLst>
                                            <p:cond delay="0"/>
                                          </p:stCondLst>
                                        </p:cTn>
                                        <p:tgtEl>
                                          <p:spTgt spid="663590"/>
                                        </p:tgtEl>
                                        <p:attrNameLst>
                                          <p:attrName>style.visibility</p:attrName>
                                        </p:attrNameLst>
                                      </p:cBhvr>
                                      <p:to>
                                        <p:strVal val="hidden"/>
                                      </p:to>
                                    </p:set>
                                  </p:childTnLst>
                                </p:cTn>
                              </p:par>
                              <p:par>
                                <p:cTn id="109" presetID="1" presetClass="exit" presetSubtype="0" dur="1" fill="hold" grpId="1" nodeType="withEffect">
                                  <p:stCondLst>
                                    <p:cond delay="0"/>
                                  </p:stCondLst>
                                  <p:childTnLst>
                                    <p:set>
                                      <p:cBhvr>
                                        <p:cTn id="110" dur="1" fill="hold">
                                          <p:stCondLst>
                                            <p:cond delay="0"/>
                                          </p:stCondLst>
                                        </p:cTn>
                                        <p:tgtEl>
                                          <p:spTgt spid="663598"/>
                                        </p:tgtEl>
                                        <p:attrNameLst>
                                          <p:attrName>style.visibility</p:attrName>
                                        </p:attrNameLst>
                                      </p:cBhvr>
                                      <p:to>
                                        <p:strVal val="hidden"/>
                                      </p:to>
                                    </p:set>
                                  </p:childTnLst>
                                </p:cTn>
                              </p:par>
                            </p:childTnLst>
                          </p:cTn>
                        </p:par>
                      </p:childTnLst>
                    </p:cTn>
                  </p:par>
                  <p:par>
                    <p:cTn id="111" fill="hold" nodeType="clickPar">
                      <p:stCondLst>
                        <p:cond delay="indefinite"/>
                      </p:stCondLst>
                      <p:childTnLst>
                        <p:par>
                          <p:cTn id="112" fill="hold">
                            <p:stCondLst>
                              <p:cond delay="0"/>
                            </p:stCondLst>
                            <p:childTnLst>
                              <p:par>
                                <p:cTn id="113" presetID="53" presetClass="entr" presetSubtype="16" dur="500" fill="hold" grpId="0" nodeType="clickEffect">
                                  <p:stCondLst>
                                    <p:cond delay="0"/>
                                  </p:stCondLst>
                                  <p:childTnLst>
                                    <p:set>
                                      <p:cBhvr>
                                        <p:cTn id="114" dur="1" fill="hold">
                                          <p:stCondLst>
                                            <p:cond delay="0"/>
                                          </p:stCondLst>
                                        </p:cTn>
                                        <p:tgtEl>
                                          <p:spTgt spid="663604"/>
                                        </p:tgtEl>
                                        <p:attrNameLst>
                                          <p:attrName>style.visibility</p:attrName>
                                        </p:attrNameLst>
                                      </p:cBhvr>
                                      <p:to>
                                        <p:strVal val="visible"/>
                                      </p:to>
                                    </p:set>
                                    <p:anim calcmode="lin" valueType="num">
                                      <p:cBhvr>
                                        <p:cTn id="115" dur="500" fill="hold"/>
                                        <p:tgtEl>
                                          <p:spTgt spid="663604"/>
                                        </p:tgtEl>
                                        <p:attrNameLst>
                                          <p:attrName>ppt_w</p:attrName>
                                        </p:attrNameLst>
                                      </p:cBhvr>
                                      <p:tavLst>
                                        <p:tav tm="0">
                                          <p:val>
                                            <p:fltVal val="0"/>
                                          </p:val>
                                        </p:tav>
                                        <p:tav tm="100000">
                                          <p:val>
                                            <p:strVal val="#ppt_w"/>
                                          </p:val>
                                        </p:tav>
                                      </p:tavLst>
                                    </p:anim>
                                    <p:anim calcmode="lin" valueType="num">
                                      <p:cBhvr>
                                        <p:cTn id="116" dur="500" fill="hold"/>
                                        <p:tgtEl>
                                          <p:spTgt spid="663604"/>
                                        </p:tgtEl>
                                        <p:attrNameLst>
                                          <p:attrName>ppt_h</p:attrName>
                                        </p:attrNameLst>
                                      </p:cBhvr>
                                      <p:tavLst>
                                        <p:tav tm="0">
                                          <p:val>
                                            <p:fltVal val="0"/>
                                          </p:val>
                                        </p:tav>
                                        <p:tav tm="100000">
                                          <p:val>
                                            <p:strVal val="#ppt_h"/>
                                          </p:val>
                                        </p:tav>
                                      </p:tavLst>
                                    </p:anim>
                                    <p:animEffect transition="in" filter="fade">
                                      <p:cBhvr>
                                        <p:cTn id="117" dur="500"/>
                                        <p:tgtEl>
                                          <p:spTgt spid="663604"/>
                                        </p:tgtEl>
                                      </p:cBhvr>
                                    </p:animEffect>
                                  </p:childTnLst>
                                </p:cTn>
                              </p:par>
                            </p:childTnLst>
                          </p:cTn>
                        </p:par>
                        <p:par>
                          <p:cTn id="118" fill="hold" nodeType="afterGroup">
                            <p:stCondLst>
                              <p:cond delay="500"/>
                            </p:stCondLst>
                            <p:childTnLst>
                              <p:par>
                                <p:cTn id="119" presetID="1" presetClass="entr" presetSubtype="0" dur="1" fill="hold" nodeType="afterEffect">
                                  <p:stCondLst>
                                    <p:cond delay="0"/>
                                  </p:stCondLst>
                                  <p:childTnLst>
                                    <p:set>
                                      <p:cBhvr>
                                        <p:cTn id="120" dur="1" fill="hold">
                                          <p:stCondLst>
                                            <p:cond delay="0"/>
                                          </p:stCondLst>
                                        </p:cTn>
                                        <p:tgtEl>
                                          <p:spTgt spid="410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3570" grpId="0"/>
      <p:bldP spid="663575" grpId="0"/>
      <p:bldP spid="663576" grpId="0"/>
      <p:bldP spid="663577" grpId="0"/>
      <p:bldP spid="663578" grpId="0"/>
      <p:bldP spid="663579" grpId="0"/>
      <p:bldP spid="663590" grpId="0"/>
      <p:bldP spid="663590" grpId="1"/>
      <p:bldP spid="663591" grpId="0"/>
      <p:bldP spid="663592" grpId="0"/>
      <p:bldP spid="663593" grpId="0"/>
      <p:bldP spid="663595" grpId="0"/>
      <p:bldP spid="663596" grpId="0"/>
      <p:bldP spid="663597" grpId="0"/>
      <p:bldP spid="663598" grpId="0"/>
      <p:bldP spid="663598" grpId="1"/>
      <p:bldP spid="663601" grpId="0"/>
      <p:bldP spid="663602" grpId="0"/>
      <p:bldP spid="663603" grpId="0"/>
      <p:bldP spid="663604"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74295" y="0"/>
            <a:ext cx="12764135" cy="1028700"/>
          </a:xfrm>
        </p:spPr>
        <p:txBody>
          <a:bodyPr/>
          <a:lstStyle/>
          <a:p>
            <a:pPr marL="457200" indent="-457200">
              <a:buFont typeface="楷体" panose="02010609060101010101" pitchFamily="49" charset="-122"/>
              <a:buChar char="l"/>
            </a:pPr>
            <a:r>
              <a:rPr lang="zh-CN" altLang="en-US">
                <a:solidFill>
                  <a:srgbClr val="C7450B"/>
                </a:solidFill>
              </a:rPr>
              <a:t>知识梳理</a:t>
            </a:r>
            <a:endParaRPr lang="zh-CN" altLang="en-US">
              <a:solidFill>
                <a:srgbClr val="C7450B"/>
              </a:solidFill>
            </a:endParaRPr>
          </a:p>
        </p:txBody>
      </p:sp>
      <p:sp>
        <p:nvSpPr>
          <p:cNvPr id="4" name="文本框 3"/>
          <p:cNvSpPr txBox="1"/>
          <p:nvPr/>
        </p:nvSpPr>
        <p:spPr>
          <a:xfrm>
            <a:off x="424815" y="1167765"/>
            <a:ext cx="11558905" cy="483108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800">
              <a:cs typeface="楷体" panose="02010609060101010101" pitchFamily="49" charset="-122"/>
            </a:endParaRPr>
          </a:p>
          <a:p>
            <a:r>
              <a:rPr lang="zh-CN" altLang="en-US" sz="2800">
                <a:solidFill>
                  <a:srgbClr val="FF0000"/>
                </a:solidFill>
                <a:cs typeface="楷体" panose="02010609060101010101" pitchFamily="49" charset="-122"/>
              </a:rPr>
              <a:t>数轴：</a:t>
            </a:r>
            <a:r>
              <a:rPr lang="zh-CN" altLang="en-US" sz="2800">
                <a:cs typeface="楷体" panose="02010609060101010101" pitchFamily="49" charset="-122"/>
              </a:rPr>
              <a:t>规定了原点，正方向和单位长度的直线叫数轴所有的实数都可以用数轴上的点来表示。也可以用数轴来比较两个实数的大小。</a:t>
            </a:r>
            <a:endParaRPr lang="zh-CN" altLang="en-US" sz="2800">
              <a:cs typeface="楷体" panose="02010609060101010101" pitchFamily="49" charset="-122"/>
            </a:endParaRPr>
          </a:p>
          <a:p>
            <a:endParaRPr lang="zh-CN" altLang="en-US" sz="2800">
              <a:cs typeface="楷体" panose="02010609060101010101" pitchFamily="49" charset="-122"/>
            </a:endParaRPr>
          </a:p>
          <a:p>
            <a:endParaRPr lang="zh-CN" altLang="en-US" sz="2800">
              <a:cs typeface="楷体" panose="02010609060101010101" pitchFamily="49" charset="-122"/>
            </a:endParaRPr>
          </a:p>
          <a:p>
            <a:endParaRPr lang="zh-CN" altLang="en-US" sz="2800">
              <a:cs typeface="楷体" panose="02010609060101010101" pitchFamily="49" charset="-122"/>
            </a:endParaRPr>
          </a:p>
          <a:p>
            <a:endParaRPr lang="zh-CN" altLang="en-US" sz="2800">
              <a:cs typeface="楷体" panose="02010609060101010101" pitchFamily="49" charset="-122"/>
            </a:endParaRPr>
          </a:p>
          <a:p>
            <a:r>
              <a:rPr lang="zh-CN" altLang="en-US" sz="2800">
                <a:solidFill>
                  <a:srgbClr val="FF0000"/>
                </a:solidFill>
                <a:cs typeface="楷体" panose="02010609060101010101" pitchFamily="49" charset="-122"/>
              </a:rPr>
              <a:t>数轴的三要素：</a:t>
            </a:r>
            <a:r>
              <a:rPr lang="zh-CN" altLang="en-US" sz="2800">
                <a:cs typeface="楷体" panose="02010609060101010101" pitchFamily="49" charset="-122"/>
              </a:rPr>
              <a:t>原点、单位长度、正方向。 </a:t>
            </a:r>
            <a:endParaRPr lang="zh-CN" altLang="en-US" sz="2800">
              <a:cs typeface="楷体" panose="02010609060101010101" pitchFamily="49" charset="-122"/>
            </a:endParaRPr>
          </a:p>
          <a:p>
            <a:r>
              <a:rPr lang="zh-CN" altLang="en-US" sz="2800">
                <a:cs typeface="楷体" panose="02010609060101010101" pitchFamily="49" charset="-122"/>
              </a:rPr>
              <a:t>提示:最小的正整数是1,最大的负整数是-1,没有最大的正整数,也没有最小的负整数。 </a:t>
            </a:r>
            <a:endParaRPr lang="zh-CN" altLang="en-US" sz="2800">
              <a:cs typeface="楷体" panose="02010609060101010101" pitchFamily="49" charset="-122"/>
            </a:endParaRPr>
          </a:p>
          <a:p>
            <a:r>
              <a:rPr lang="zh-CN" altLang="en-US" sz="2800">
                <a:cs typeface="楷体" panose="02010609060101010101" pitchFamily="49" charset="-122"/>
              </a:rPr>
              <a:t>例如:-3℃和-18℃，温度越低就越冷，也说明那个数就越小。</a:t>
            </a:r>
            <a:endParaRPr lang="zh-CN" altLang="en-US" sz="2800">
              <a:cs typeface="楷体" panose="02010609060101010101" pitchFamily="49" charset="-122"/>
            </a:endParaRPr>
          </a:p>
        </p:txBody>
      </p:sp>
      <p:pic>
        <p:nvPicPr>
          <p:cNvPr id="5" name="图片 4"/>
          <p:cNvPicPr>
            <a:picLocks noChangeAspect="1"/>
          </p:cNvPicPr>
          <p:nvPr/>
        </p:nvPicPr>
        <p:blipFill>
          <a:blip r:embed="rId2"/>
          <a:stretch>
            <a:fillRect/>
          </a:stretch>
        </p:blipFill>
        <p:spPr>
          <a:xfrm>
            <a:off x="1137285" y="2856230"/>
            <a:ext cx="8094345" cy="928370"/>
          </a:xfrm>
          <a:prstGeom prst="rect">
            <a:avLst/>
          </a:prstGeom>
        </p:spPr>
      </p:pic>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https://d.book118.com/198142021072006047</a:t>
            </a:r>
          </a:p>
        </p:txBody>
      </p:sp>
    </p:spTree>
  </p:cSld>
  <p:clrMapOvr>
    <a:masterClrMapping/>
  </p:clrMapOvr>
  <p:transition/>
  <p:timing/>
</p:sld>
</file>

<file path=ppt/tags/tag1.xml><?xml version="1.0" encoding="utf-8"?>
<p:tagLst xmlns:p="http://schemas.openxmlformats.org/presentationml/2006/main">
  <p:tag name="KSO_WM_BEAUTIFY_FLAG" val="#wm#"/>
  <p:tag name="KSO_WM_CHIP_GROUPID" val="5ef0a3f7978989e612c8e89b"/>
  <p:tag name="KSO_WM_CHIP_XID" val="5ef0a3f7978989e612c8e89c"/>
  <p:tag name="KSO_WM_TAG_VERSION" val="1.0"/>
  <p:tag name="KSO_WM_TEMPLATE_ASSEMBLE_GROUPID" val="5ef55419ea5a3ac527a189c6"/>
  <p:tag name="KSO_WM_TEMPLATE_ASSEMBLE_XID" val="5ef55419ea5a3ac527a189c6"/>
  <p:tag name="KSO_WM_TEMPLATE_CATEGORY" val="diagram"/>
  <p:tag name="KSO_WM_TEMPLATE_INDEX" val="20208752"/>
  <p:tag name="KSO_WM_UNIT_BLOCK" val="0"/>
  <p:tag name="KSO_WM_UNIT_COMPATIBLE" val="0"/>
  <p:tag name="KSO_WM_UNIT_DEC_AREA_ID" val="83c6265b76b54bb4a19a19a69cc7455a"/>
  <p:tag name="KSO_WM_UNIT_DECORATE_INFO" val="{&quot;ReferentInfo&quot;:{&quot;X&quot;:{&quot;Pos&quot;:0},&quot;Y&quot;:{&quot;Pos&quot;:0}},&quot;DecorateInfoX&quot;:{&quot;Pos&quot;:0,&quot;IsAbs&quot;:false},&quot;DecorateInfoY&quot;:{&quot;Pos&quot;:0,&quot;IsAbs&quot;:false},&quot;DecorateInfoW&quot;:{&quot;IsAbs&quot;:true},&quot;DecorateInfoH&quot;:{&quot;IsAbs&quot;:true}}"/>
  <p:tag name="KSO_WM_UNIT_DIAGRAM_ISNUMVISUAL" val="0"/>
  <p:tag name="KSO_WM_UNIT_DIAGRAM_ISREFERUNIT" val="0"/>
  <p:tag name="KSO_WM_UNIT_HIGHLIGHT" val="0"/>
  <p:tag name="KSO_WM_UNIT_ID" val="diagram20208752_1*i*1"/>
  <p:tag name="KSO_WM_UNIT_INDEX" val="1"/>
  <p:tag name="KSO_WM_UNIT_LAYERLEVEL" val="1"/>
  <p:tag name="KSO_WM_UNIT_LINE_FILL_TYPE" val="2"/>
  <p:tag name="KSO_WM_UNIT_LINE_FORE_SCHEMECOLOR_INDEX" val="13"/>
  <p:tag name="KSO_WM_UNIT_LINE_FORE_SCHEMECOLOR_INDEX_BRIGHTNESS" val="0"/>
  <p:tag name="KSO_WM_UNIT_SM_LIMIT_TYPE" val="1"/>
  <p:tag name="KSO_WM_UNIT_TEXT_FILL_FORE_SCHEMECOLOR_INDEX" val="2"/>
  <p:tag name="KSO_WM_UNIT_TEXT_FILL_FORE_SCHEMECOLOR_INDEX_BRIGHTNESS" val="0"/>
  <p:tag name="KSO_WM_UNIT_TEXT_FILL_TYPE" val="1"/>
  <p:tag name="KSO_WM_UNIT_TYPE" val="i"/>
  <p:tag name="KSO_WM_UNIT_VALUE" val="684"/>
</p:tagLst>
</file>

<file path=ppt/tags/tag2.xml><?xml version="1.0" encoding="utf-8"?>
<p:tagLst xmlns:p="http://schemas.openxmlformats.org/presentationml/2006/main">
  <p:tag name="KSO_WM_ASSEMBLE_CHIP_INDEX" val="038f6878e3a54474b3b317781161b1cf"/>
  <p:tag name="KSO_WM_BEAUTIFY_FLAG" val="#wm#"/>
  <p:tag name="KSO_WM_CHIP_GROUPID" val="5e6b05596848fb12bee65ac8"/>
  <p:tag name="KSO_WM_CHIP_XID" val="5e6b05596848fb12bee65aca"/>
  <p:tag name="KSO_WM_TAG_VERSION" val="1.0"/>
  <p:tag name="KSO_WM_TEMPLATE_ASSEMBLE_GROUPID" val="5ef55419ea5a3ac527a189c6"/>
  <p:tag name="KSO_WM_TEMPLATE_ASSEMBLE_XID" val="5ef55419ea5a3ac527a189c6"/>
  <p:tag name="KSO_WM_TEMPLATE_CATEGORY" val="diagram"/>
  <p:tag name="KSO_WM_TEMPLATE_INDEX" val="20208752"/>
  <p:tag name="KSO_WM_UNIT_BLOCK" val="0"/>
  <p:tag name="KSO_WM_UNIT_COMPATIBLE" val="0"/>
  <p:tag name="KSO_WM_UNIT_DEC_AREA_ID" val="97bf58f8a0d1458290ab2945f77af8e9"/>
  <p:tag name="KSO_WM_UNIT_DEFAULT_FONT" val="14;20;2"/>
  <p:tag name="KSO_WM_UNIT_DIAGRAM_ISNUMVISUAL" val="0"/>
  <p:tag name="KSO_WM_UNIT_DIAGRAM_ISREFERUNIT" val="0"/>
  <p:tag name="KSO_WM_UNIT_HIGHLIGHT" val="0"/>
  <p:tag name="KSO_WM_UNIT_ID" val="diagram20208752_1*f*1"/>
  <p:tag name="KSO_WM_UNIT_INDEX" val="1"/>
  <p:tag name="KSO_WM_UNIT_LAYERLEVEL" val="1"/>
  <p:tag name="KSO_WM_UNIT_NOCLEAR" val="0"/>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自然有微风吹拂，雨露滋养。恰如其分的表达观点，往往事半功倍。当您的内容到达这个限度时，或许已经不纯粹作用于演示，极大可能运用于阅读领域；无论是传播观点、知识分享还是汇报工作，内容的详尽固然重要，但请一定注意信息框架的清晰，这样才能使内容层次分明，页面简洁易读。如果您的内容确实非常重要又难以精简，也请使用分段处理。"/>
  <p:tag name="KSO_WM_UNIT_SHOW_EDIT_AREA_INDICATION" val="1"/>
  <p:tag name="KSO_WM_UNIT_SUBTYPE" val="a"/>
  <p:tag name="KSO_WM_UNIT_SUPPORT_UNIT_TYPE" val="[&quot;l&quot;,&quot;m&quot;,&quot;n&quot;,&quot;o&quot;,&quot;p&quot;,&quot;q&quot;,&quot;r&quot;,&quot;δ&quot;,&quot;η&quot;,&quot;α&quot;,&quot;β&quot;,&quot;θ&quot;]"/>
  <p:tag name="KSO_WM_UNIT_TEXT_FILL_FORE_SCHEMECOLOR_INDEX" val="13"/>
  <p:tag name="KSO_WM_UNIT_TEXT_FILL_FORE_SCHEMECOLOR_INDEX_BRIGHTNESS" val="0.25"/>
  <p:tag name="KSO_WM_UNIT_TEXT_FILL_TYPE" val="1"/>
  <p:tag name="KSO_WM_UNIT_TEXT_SUBTYPE" val="a"/>
  <p:tag name="KSO_WM_UNIT_TYPE" val="f"/>
  <p:tag name="KSO_WM_UNIT_VALUE" val="377"/>
</p:tagLst>
</file>

<file path=ppt/tags/tag3.xml><?xml version="1.0" encoding="utf-8"?>
<p:tagLst xmlns:p="http://schemas.openxmlformats.org/presentationml/2006/main">
  <p:tag name="KSO_WM_BEAUTIFY_FLAG" val="#wm#"/>
  <p:tag name="KSO_WM_CHIP_FILLPROP" val="[[{&quot;fill_id&quot;:&quot;e67e989b68da4f0993f21a8c58b40ec1&quot;,&quot;fill_align&quot;:&quot;cm&quot;,&quot;text_align&quot;:&quot;lm&quot;,&quot;text_direction&quot;:&quot;horizontal&quot;,&quot;chip_types&quot;:[&quot;diagram&quot;,&quot;pictext&quot;,&quot;text&quot;,&quot;picture&quot;,&quot;chart&quot;,&quot;table&quot;,&quot;video&quot;],&quot;support_features&quot;:[&quot;collage&quot;,&quot;creativecrop&quot;]}]]"/>
  <p:tag name="KSO_WM_CHIP_GROUPID" val="5ef0a3f7978989e612c8e89b"/>
  <p:tag name="KSO_WM_CHIP_INFOS" val="{&quot;layout_type&quot;:&quot;full&quot;,&quot;tags&quot;:{&quot;style&quot;:[&quot;商务&quot;,&quot;简约&quot;,&quot;文艺清新&quot;,&quot;中国风&quot;,&quot;卡通&quot;,&quot;欧美风&quot;,&quot;黑板风&quot;,&quot;渐变风&quot;,&quot;党政风&quot;]},&quot;slide_type&quot;:[&quot;text&quot;],&quot;aspect_ratio&quot;:&quot;16:9&quot;}"/>
  <p:tag name="KSO_WM_CHIP_XID" val="5ef0a3f7978989e612c8e89c"/>
  <p:tag name="KSO_WM_SLIDE_BACKGROUND" val="[&quot;general&quot;]"/>
  <p:tag name="KSO_WM_SLIDE_BACKGROUND_TYPE" val="general"/>
  <p:tag name="KSO_WM_SLIDE_BK_DARK_LIGHT" val="2"/>
  <p:tag name="KSO_WM_SLIDE_ID" val="diagram20208752_1"/>
  <p:tag name="KSO_WM_SLIDE_INDEX" val="1"/>
  <p:tag name="KSO_WM_SLIDE_ITEM_CNT" val="0"/>
  <p:tag name="KSO_WM_SLIDE_LAYOUT" val="f"/>
  <p:tag name="KSO_WM_SLIDE_LAYOUT_CNT" val="1"/>
  <p:tag name="KSO_WM_SLIDE_LAYOUT_INFO" val="{&quot;backgroundInfo&quot;:[{&quot;bottom&quot;:0,&quot;bottomAbs&quot;:false,&quot;left&quot;:0,&quot;leftAbs&quot;:false,&quot;right&quot;:0,&quot;rightAbs&quot;:false,&quot;top&quot;:0,&quot;topAbs&quot;:false,&quot;type&quot;:&quot;general&quot;}],&quot;id&quot;:&quot;2020-06-26T09:49:13&quot;,&quot;maxSize&quot;:{&quot;size1&quot;:2.1995918476229743},&quot;minSize&quot;:{&quot;size1&quot;:2.1995918476229743},&quot;normalSize&quot;:{&quot;size1&quot;:2.1995918476229743},&quot;subLayout&quot;:[{&quot;id&quot;:&quot;2020-06-26T09:49:13&quot;,&quot;type&quot;:0},{&quot;id&quot;:&quot;2020-06-26T09:49:13&quot;,&quot;margin&quot;:{&quot;bottom&quot;:1.6929999589920044,&quot;left&quot;:7.619999885559082,&quot;right&quot;:5.0799999237060547,&quot;top&quot;:1.2699999809265137},&quot;type&quot;:0}],&quot;type&quot;:0}"/>
  <p:tag name="KSO_WM_SLIDE_POSITION" val="96*21"/>
  <p:tag name="KSO_WM_SLIDE_RATIO" val="1.777778"/>
  <p:tag name="KSO_WM_SLIDE_SIZE" val="745*497"/>
  <p:tag name="KSO_WM_SLIDE_SUBTYPE" val="pureTxt"/>
  <p:tag name="KSO_WM_SLIDE_SUPPORT_FEATURE_TYPE" val="0"/>
  <p:tag name="KSO_WM_SLIDE_TYPE" val="text"/>
  <p:tag name="KSO_WM_TAG_VERSION" val="1.0"/>
  <p:tag name="KSO_WM_TEMPLATE_ASSEMBLE_GROUPID" val="5ef55419ea5a3ac527a189c6"/>
  <p:tag name="KSO_WM_TEMPLATE_ASSEMBLE_XID" val="5ef55419ea5a3ac527a189c6"/>
  <p:tag name="KSO_WM_TEMPLATE_CATEGORY" val="diagram"/>
  <p:tag name="KSO_WM_TEMPLATE_COLOR_TYPE" val="1"/>
  <p:tag name="KSO_WM_TEMPLATE_INDEX" val="20208752"/>
  <p:tag name="KSO_WM_TEMPLATE_MASTER_TYPE" val="0"/>
  <p:tag name="KSO_WM_TEMPLATE_SUBCATEGORY" val="21"/>
</p:tagLst>
</file>

<file path=ppt/tags/tag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xml><?xml version="1.0" encoding="utf-8"?>
<p:tagLst xmlns:p="http://schemas.openxmlformats.org/presentationml/2006/main">
  <p:tag name="KSO_WM_UNIT_TABLE_BEAUTIFY" val="smartTable{947cff6c-cdbf-425b-8447-6e07ec74a640}"/>
  <p:tag name="TABLE_COLORIDX" val="c"/>
  <p:tag name="TABLE_SKINIDX" val="1"/>
</p:tagLst>
</file>

<file path=ppt/tags/tag6.xml><?xml version="1.0" encoding="utf-8"?>
<p:tagLst xmlns:p="http://schemas.openxmlformats.org/presentationml/2006/main">
  <p:tag name="KSO_WM_BEAUTIFY_FLAG" val="#wm#"/>
  <p:tag name="KSO_WM_CHIP_GROUPID" val="5ef0a3f7978989e612c8e89b"/>
  <p:tag name="KSO_WM_CHIP_XID" val="5ef0a3f7978989e612c8e89c"/>
  <p:tag name="KSO_WM_TAG_VERSION" val="1.0"/>
  <p:tag name="KSO_WM_TEMPLATE_ASSEMBLE_GROUPID" val="5ef55419ea5a3ac527a189c6"/>
  <p:tag name="KSO_WM_TEMPLATE_ASSEMBLE_XID" val="5ef55419ea5a3ac527a189c6"/>
  <p:tag name="KSO_WM_TEMPLATE_CATEGORY" val="diagram"/>
  <p:tag name="KSO_WM_TEMPLATE_INDEX" val="20208752"/>
  <p:tag name="KSO_WM_UNIT_BLOCK" val="0"/>
  <p:tag name="KSO_WM_UNIT_COMPATIBLE" val="0"/>
  <p:tag name="KSO_WM_UNIT_DEC_AREA_ID" val="83c6265b76b54bb4a19a19a69cc7455a"/>
  <p:tag name="KSO_WM_UNIT_DECORATE_INFO" val="{&quot;ReferentInfo&quot;:{&quot;X&quot;:{&quot;Pos&quot;:0},&quot;Y&quot;:{&quot;Pos&quot;:0}},&quot;DecorateInfoX&quot;:{&quot;Pos&quot;:0,&quot;IsAbs&quot;:false},&quot;DecorateInfoY&quot;:{&quot;Pos&quot;:0,&quot;IsAbs&quot;:false},&quot;DecorateInfoW&quot;:{&quot;IsAbs&quot;:true},&quot;DecorateInfoH&quot;:{&quot;IsAbs&quot;:true}}"/>
  <p:tag name="KSO_WM_UNIT_DIAGRAM_ISNUMVISUAL" val="0"/>
  <p:tag name="KSO_WM_UNIT_DIAGRAM_ISREFERUNIT" val="0"/>
  <p:tag name="KSO_WM_UNIT_HIGHLIGHT" val="0"/>
  <p:tag name="KSO_WM_UNIT_ID" val="diagram20208752_1*i*1"/>
  <p:tag name="KSO_WM_UNIT_INDEX" val="1"/>
  <p:tag name="KSO_WM_UNIT_LAYERLEVEL" val="1"/>
  <p:tag name="KSO_WM_UNIT_LINE_FILL_TYPE" val="2"/>
  <p:tag name="KSO_WM_UNIT_LINE_FORE_SCHEMECOLOR_INDEX" val="13"/>
  <p:tag name="KSO_WM_UNIT_LINE_FORE_SCHEMECOLOR_INDEX_BRIGHTNESS" val="0"/>
  <p:tag name="KSO_WM_UNIT_SM_LIMIT_TYPE" val="1"/>
  <p:tag name="KSO_WM_UNIT_TEXT_FILL_FORE_SCHEMECOLOR_INDEX" val="2"/>
  <p:tag name="KSO_WM_UNIT_TEXT_FILL_FORE_SCHEMECOLOR_INDEX_BRIGHTNESS" val="0"/>
  <p:tag name="KSO_WM_UNIT_TEXT_FILL_TYPE" val="1"/>
  <p:tag name="KSO_WM_UNIT_TYPE" val="i"/>
  <p:tag name="KSO_WM_UNIT_VALUE" val="684"/>
</p:tagLst>
</file>

<file path=ppt/tags/tag7.xml><?xml version="1.0" encoding="utf-8"?>
<p:tagLst xmlns:p="http://schemas.openxmlformats.org/presentationml/2006/main">
  <p:tag name="KSO_WM_SLIDE_BACKGROUND_TYPE" val="general"/>
  <p:tag name="KSO_WM_SLIDE_BK_DARK_LIGHT" val="2"/>
  <p:tag name="KSO_WM_TEMPLATE_CATEGORY" val="custom"/>
  <p:tag name="KSO_WM_TEMPLATE_INDEX" val="20203888"/>
</p:tagLst>
</file>

<file path=ppt/tags/tag8.xml><?xml version="1.0" encoding="utf-8"?>
<p:tagLst xmlns:p="http://schemas.openxmlformats.org/presentationml/2006/main">
  <p:tag name="KSO_WM_BEAUTIFY_FLAG" val="#wm#"/>
  <p:tag name="KSO_WM_DIAGRAM_GROUP_CODE" val="l1-1"/>
  <p:tag name="KSO_WM_SLIDE_DIAGTYPE" val="l"/>
  <p:tag name="KSO_WM_SLIDE_ID" val="custom20203888_4"/>
  <p:tag name="KSO_WM_SLIDE_INDEX" val="4"/>
  <p:tag name="KSO_WM_SLIDE_ITEM_CNT" val="4"/>
  <p:tag name="KSO_WM_SLIDE_LAYOUT" val="a_l"/>
  <p:tag name="KSO_WM_SLIDE_LAYOUT_CNT" val="1_1"/>
  <p:tag name="KSO_WM_SLIDE_SUBTYPE" val="diag"/>
  <p:tag name="KSO_WM_SLIDE_TYPE" val="contents"/>
  <p:tag name="KSO_WM_TAG_VERSION" val="1.0"/>
  <p:tag name="KSO_WM_TEMPLATE_CATEGORY" val="custom"/>
  <p:tag name="KSO_WM_TEMPLATE_COLOR_TYPE" val="1"/>
  <p:tag name="KSO_WM_TEMPLATE_INDEX" val="20203888"/>
  <p:tag name="KSO_WM_TEMPLATE_MASTER_TYPE" val="1"/>
  <p:tag name="KSO_WM_TEMPLATE_SUBCATEGORY" val="0"/>
</p:tagLst>
</file>

<file path=ppt/tags/tag9.xml><?xml version="1.0" encoding="utf-8"?>
<p:tagLst xmlns:p="http://schemas.openxmlformats.org/presentationml/2006/main">
  <p:tag name="KSO_WM_BEAUTIFY_FLAG" val="#wm#"/>
  <p:tag name="KSO_WM_TAG_VERSION" val="1.0"/>
  <p:tag name="KSO_WM_TEMPLATE_CATEGORY" val="diagram"/>
  <p:tag name="KSO_WM_TEMPLATE_INDEX" val="20205190"/>
  <p:tag name="KSO_WM_UNIT_COMPATIBLE" val="0"/>
  <p:tag name="KSO_WM_UNIT_DIAGRAM_ISNUMVISUAL" val="0"/>
  <p:tag name="KSO_WM_UNIT_DIAGRAM_ISREFERUNIT" val="0"/>
  <p:tag name="KSO_WM_UNIT_HIGHLIGHT" val="0"/>
  <p:tag name="KSO_WM_UNIT_ID" val="diagram20205190_1*f*1"/>
  <p:tag name="KSO_WM_UNIT_INDEX" val="1"/>
  <p:tag name="KSO_WM_UNIT_LAYERLEVEL" val="1"/>
  <p:tag name="KSO_WM_UNIT_NOCLEAR" val="0"/>
  <p:tag name="KSO_WM_UNIT_PRESET_TEXT" val="单击此处输入你的正文，文字是您思想的提炼，为了最终演示发布的良好效果，请尽量言简意赅的阐述观点；根据需要可酌情增减文字，以便观者可以准确理解您所传达的信息。&#13;单击此处输入你的正文，文字是您思想的提炼，为了最终演示发布的良好效果，请尽量言简意赅的阐述观点；根据需要可酌情增减文字，以便观者可以准确理解您所传达的信息。&#13;单击此处输入你的正文，文字是您思想的提炼，为了最终演示发布的良好效果，请尽量言简意赅的阐述观点；根据需要可酌情增减文字，以便观者可以准确理解您所传达的信息。"/>
  <p:tag name="KSO_WM_UNIT_SUBTYPE" val="a"/>
  <p:tag name="KSO_WM_UNIT_TEXT_FILL_FORE_SCHEMECOLOR_INDEX" val="13"/>
  <p:tag name="KSO_WM_UNIT_TEXT_FILL_FORE_SCHEMECOLOR_INDEX_BRIGHTNESS" val="0.25"/>
  <p:tag name="KSO_WM_UNIT_TEXT_FILL_TYPE" val="1"/>
  <p:tag name="KSO_WM_UNIT_TYPE" val="f"/>
  <p:tag name="KSO_WM_UNIT_VALUE" val="357"/>
</p:tagLst>
</file>

<file path=ppt/tags/tag10.xml><?xml version="1.0" encoding="utf-8"?>
<p:tagLst xmlns:p="http://schemas.openxmlformats.org/presentationml/2006/main">
  <p:tag name="KSO_WM_BEAUTIFY_FLAG" val="#wm#"/>
  <p:tag name="KSO_WM_TAG_VERSION" val="1.0"/>
  <p:tag name="KSO_WM_TEMPLATE_CATEGORY" val="diagram"/>
  <p:tag name="KSO_WM_TEMPLATE_INDEX" val="20205190"/>
  <p:tag name="KSO_WM_UNIT_COMPATIBLE" val="0"/>
  <p:tag name="KSO_WM_UNIT_DIAGRAM_ISNUMVISUAL" val="0"/>
  <p:tag name="KSO_WM_UNIT_DIAGRAM_ISREFERUNIT" val="0"/>
  <p:tag name="KSO_WM_UNIT_HIGHLIGHT" val="0"/>
  <p:tag name="KSO_WM_UNIT_ID" val="diagram20205190_1*a*1"/>
  <p:tag name="KSO_WM_UNIT_INDEX" val="1"/>
  <p:tag name="KSO_WM_UNIT_ISCONTENTSTITLE" val="0"/>
  <p:tag name="KSO_WM_UNIT_ISNUMDGMTITLE" val="0"/>
  <p:tag name="KSO_WM_UNIT_LAYERLEVEL" val="1"/>
  <p:tag name="KSO_WM_UNIT_NOCLEAR" val="0"/>
  <p:tag name="KSO_WM_UNIT_PRESET_TEXT" val="单击此处添加大标题内容"/>
  <p:tag name="KSO_WM_UNIT_TYPE" val="a"/>
  <p:tag name="KSO_WM_UNIT_VALUE" val="22"/>
</p:tagLst>
</file>

<file path=ppt/tags/tag11.xml><?xml version="1.0" encoding="utf-8"?>
<p:tagLst xmlns:p="http://schemas.openxmlformats.org/presentationml/2006/main">
  <p:tag name="KSO_WM_BEAUTIFY_FLAG" val="#wm#"/>
  <p:tag name="KSO_WM_SLIDE_BACKGROUND_TYPE" val="general"/>
  <p:tag name="KSO_WM_SLIDE_BK_DARK_LIGHT" val="2"/>
  <p:tag name="KSO_WM_SLIDE_ID" val="diagram20205190_1"/>
  <p:tag name="KSO_WM_SLIDE_INDEX" val="1"/>
  <p:tag name="KSO_WM_SLIDE_ITEM_CNT" val="0"/>
  <p:tag name="KSO_WM_SLIDE_LAYOUT" val="a_b_f"/>
  <p:tag name="KSO_WM_SLIDE_LAYOUT_CNT" val="1_1_1"/>
  <p:tag name="KSO_WM_SLIDE_POSITION" val="13*30"/>
  <p:tag name="KSO_WM_SLIDE_SIZE" val="932*488"/>
  <p:tag name="KSO_WM_SLIDE_SUBTYPE" val="pureTxt"/>
  <p:tag name="KSO_WM_SLIDE_TYPE" val="text"/>
  <p:tag name="KSO_WM_TAG_VERSION" val="1.0"/>
  <p:tag name="KSO_WM_TEMPLATE_CATEGORY" val="diagram"/>
  <p:tag name="KSO_WM_TEMPLATE_COLOR_TYPE" val="1"/>
  <p:tag name="KSO_WM_TEMPLATE_INDEX" val="20205190"/>
  <p:tag name="KSO_WM_TEMPLATE_MASTER_TYPE" val="0"/>
  <p:tag name="KSO_WM_TEMPLATE_SUBCATEGORY" val="0"/>
</p:tagLst>
</file>

<file path=ppt/tags/tag1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主题5">
  <a:themeElements>
    <a:clrScheme name="房利美">
      <a:dk1>
        <a:srgbClr val="000000"/>
      </a:dk1>
      <a:lt1>
        <a:srgbClr val="FFFFFF"/>
      </a:lt1>
      <a:dk2>
        <a:srgbClr val="768394"/>
      </a:dk2>
      <a:lt2>
        <a:srgbClr val="F0F0F0"/>
      </a:lt2>
      <a:accent1>
        <a:srgbClr val="4C9BFF"/>
      </a:accent1>
      <a:accent2>
        <a:srgbClr val="E0C95D"/>
      </a:accent2>
      <a:accent3>
        <a:srgbClr val="DC5264"/>
      </a:accent3>
      <a:accent4>
        <a:srgbClr val="027AAE"/>
      </a:accent4>
      <a:accent5>
        <a:srgbClr val="818D96"/>
      </a:accent5>
      <a:accent6>
        <a:srgbClr val="525252"/>
      </a:accent6>
      <a:hlink>
        <a:srgbClr val="4276AA"/>
      </a:hlink>
      <a:folHlink>
        <a:srgbClr val="BFBFBF"/>
      </a:folHlink>
    </a:clrScheme>
    <a:fontScheme name="Temp">
      <a:majorFont>
        <a:latin typeface="楷体"/>
        <a:ea typeface="楷体"/>
        <a:cs typeface="Arial"/>
      </a:majorFont>
      <a:minorFont>
        <a:latin typeface="楷体"/>
        <a:ea typeface="楷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楷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楷体"/>
        <a:ea typeface="楷体"/>
        <a:cs typeface="Arial"/>
        <a:font script="Jpan" typeface="ＭＳ Ｐゴシック"/>
        <a:font script="Hang" typeface="맑은 고딕"/>
        <a:font script="Hans" typeface="楷体"/>
        <a:font script="Hant" typeface="新細明體"/>
        <a:font script="Arab" typeface="楷体"/>
        <a:font script="Hebr" typeface="楷体"/>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楷体"/>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r="http://schemas.openxmlformats.org/officeDocument/2006/relationships" xmlns:a="http://schemas.openxmlformats.org/drawingml/2006/main">
  <a:clrScheme name="房利美">
    <a:dk1>
      <a:srgbClr val="000000"/>
    </a:dk1>
    <a:lt1>
      <a:srgbClr val="FFFFFF"/>
    </a:lt1>
    <a:dk2>
      <a:srgbClr val="768394"/>
    </a:dk2>
    <a:lt2>
      <a:srgbClr val="F0F0F0"/>
    </a:lt2>
    <a:accent1>
      <a:srgbClr val="4C9BFF"/>
    </a:accent1>
    <a:accent2>
      <a:srgbClr val="E0C95D"/>
    </a:accent2>
    <a:accent3>
      <a:srgbClr val="DC5264"/>
    </a:accent3>
    <a:accent4>
      <a:srgbClr val="027AAE"/>
    </a:accent4>
    <a:accent5>
      <a:srgbClr val="818D96"/>
    </a:accent5>
    <a:accent6>
      <a:srgbClr val="525252"/>
    </a:accent6>
    <a:hlink>
      <a:srgbClr val="4276AA"/>
    </a:hlink>
    <a:folHlink>
      <a:srgbClr val="BFBFBF"/>
    </a:folHlink>
  </a:clrScheme>
</a:themeOverride>
</file>

<file path=ppt/theme/themeOverride2.xml><?xml version="1.0" encoding="utf-8"?>
<a:themeOverride xmlns:r="http://schemas.openxmlformats.org/officeDocument/2006/relationships" xmlns:a="http://schemas.openxmlformats.org/drawingml/2006/main">
  <a:clrScheme name="房利美">
    <a:dk1>
      <a:srgbClr val="000000"/>
    </a:dk1>
    <a:lt1>
      <a:srgbClr val="FFFFFF"/>
    </a:lt1>
    <a:dk2>
      <a:srgbClr val="768394"/>
    </a:dk2>
    <a:lt2>
      <a:srgbClr val="F0F0F0"/>
    </a:lt2>
    <a:accent1>
      <a:srgbClr val="4C9BFF"/>
    </a:accent1>
    <a:accent2>
      <a:srgbClr val="E0C95D"/>
    </a:accent2>
    <a:accent3>
      <a:srgbClr val="DC5264"/>
    </a:accent3>
    <a:accent4>
      <a:srgbClr val="027AAE"/>
    </a:accent4>
    <a:accent5>
      <a:srgbClr val="818D96"/>
    </a:accent5>
    <a:accent6>
      <a:srgbClr val="525252"/>
    </a:accent6>
    <a:hlink>
      <a:srgbClr val="4276AA"/>
    </a:hlink>
    <a:folHlink>
      <a:srgbClr val="BFBFBF"/>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141</Paragraphs>
  <Slides>18</Slides>
  <Notes>2</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18</vt:i4>
      </vt:variant>
    </vt:vector>
  </HeadingPairs>
  <TitlesOfParts>
    <vt:vector baseType="lpstr" size="27">
      <vt:lpstr>Arial</vt:lpstr>
      <vt:lpstr>Calibri</vt:lpstr>
      <vt:lpstr>楷体</vt:lpstr>
      <vt:lpstr>Segoe UI</vt:lpstr>
      <vt:lpstr>宋体</vt:lpstr>
      <vt:lpstr>微软雅黑</vt:lpstr>
      <vt:lpstr>Times New Roman</vt:lpstr>
      <vt:lpstr>Calibri Light</vt:lpstr>
      <vt:lpstr>Office Theme</vt:lpstr>
      <vt:lpstr>期中专项考点复习</vt:lpstr>
      <vt:lpstr>PowerPoint Presentation</vt:lpstr>
      <vt:lpstr>PowerPoint Presentation</vt:lpstr>
      <vt:lpstr>正、负数的概念</vt:lpstr>
      <vt:lpstr>PowerPoint Presentation</vt:lpstr>
      <vt:lpstr>知识梳理</vt:lpstr>
      <vt:lpstr>PowerPoint Presentation</vt:lpstr>
      <vt:lpstr>典型例题</vt:lpstr>
      <vt:lpstr>跟踪练习</vt:lpstr>
      <vt:lpstr>正、负数表示相反意义的量</vt:lpstr>
      <vt:lpstr>知识梳理</vt:lpstr>
      <vt:lpstr>PowerPoint Presentation</vt:lpstr>
      <vt:lpstr>跟踪练习</vt:lpstr>
      <vt:lpstr>数轴上的正、负数</vt:lpstr>
      <vt:lpstr>PowerPoint Presentation</vt:lpstr>
      <vt:lpstr>知识梳理</vt:lpstr>
      <vt:lpstr>知识梳理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2024-09-28T22:14:47.691</cp:lastPrinted>
  <dcterms:created xsi:type="dcterms:W3CDTF">2024-09-28T14:14:47Z</dcterms:created>
  <dcterms:modified xsi:type="dcterms:W3CDTF">2024-09-28T14:14:50Z</dcterms:modified>
</cp:coreProperties>
</file>