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F0439-2DE5-4BCF-931E-DC8CB6D4A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0F816-6DD3-4640-8E67-A50885E49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F8873-3933-43D9-B24E-B53AC6A2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FC5ED-9442-4E6D-9B47-7E86B6AB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9F3DF-E9D0-4FC1-AC26-1BFB3BCC4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719573-5232-4BDA-85D6-8D8B10C5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7B6A45-54CC-402D-8F78-27BBADBF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6C9B0-ECF0-436B-A7CF-93DEAF825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09B3E-292B-4A52-98CB-A306F2CE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9A627-C0E7-4A66-A2F8-2EA8A945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AA381-1837-4619-A4F1-F8A9BBE4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420430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如何制作好护理课件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护理课件制作前的准备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护理课件的测试和优化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护理课件的发布和分享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选择一个具有实际应用价值的主题，能够满足学习者需求，并具有时代性和前瞻性。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确保主题与课程大纲紧密相关，能够支持课程目标的实现。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主题与课程大纲的关联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护理课件主题选择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明确课件的目的是为了提高学习者的护理技能、知识水平，还是为了解决实际问题。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将课件的目标具体化，如提高学习者在某一方面的护理能力，掌握某一知识点等。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目标具体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护理课件制作前的准备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在制作护理课件之前，首先要明确目标受众，了解他们的学习需求、知识背景和接受能力，以便制作出更符合受众需求的课件。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选择合适的语言和表达方式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根据目标受众的背景和特点，选择恰当的语言和表达方式，确保内容易于理解、接受和记忆。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选择重点与难点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在确定护理课件的主题和内容时，应选择重点与难点，突出护理实践中的关键知识点和技能点，以便提高学习效果。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组织逻辑清晰的课件结构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根据主题和内容，合理安排课件的结构，确保内容条理清晰、逻辑严密，方便学习者理解和掌握。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根据课件的内容和形式，选择适合的制作工具，如PowerPoint、Keynote、Flash等，以便更好地呈现护理知识和技能。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掌握制作工具的基本操作和技巧，如动画效果、音效处理等，以提高课件的视觉效果和吸引力。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学习制作技巧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选择合适的制作工具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设计布局和风格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保持课件的布局简洁明了，避免过多的元素和信息，突出重点内容。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选择与护理主题相符的风格，如清新、专业或温馨，以提升学习体验。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使用与护理相关的图片，如示意图、操作步骤或实物照片，增强视觉效果。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使用图表展示数据、趋势或对比，使信息更直观易懂。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插入图片和图表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适当使用动画效果，如动态图表或模拟操作，提高学习趣味性。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在课件的不同部分之间添加过渡效果，使课件流畅自然。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添加动画和过渡效果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https://d.book118.com/198142043010006047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2024-09-28T05:07:16.703</cp:lastPrinted>
  <dcterms:created xsi:type="dcterms:W3CDTF">2024-09-27T21:07:16Z</dcterms:created>
  <dcterms:modified xsi:type="dcterms:W3CDTF">2024-09-27T21:07:18Z</dcterms:modified>
</cp:coreProperties>
</file>