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0B91C-EF14-49B4-9A14-BF8D493AE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5AA06-DC42-4685-8BD0-1CF7E8CC0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132DE-1BD9-4D22-AF87-39B3D8728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C7769-C034-45A6-8AE7-BD34D8ABF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E7D3FF-2081-4402-AA67-2D34924A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1BDF57-A70E-4F3F-9347-A30334C33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2A1865-B555-436E-A0AC-9975C53C5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F8CE1-F730-4C19-980E-0142213CC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674A8-0B30-462F-B718-82C878EE3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A90B7-00CA-4A49-BAD6-E43595C8B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03030-A094-4654-9B90-3157F41C5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420521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结核病健康教育PPT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结核病预防知识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结核病治疗知识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结核病健康教育案例分析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结核病健康教育的重要性与展望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结核病是一种由结核分枝杆菌引起的慢性传染病。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结核分枝杆菌通常存在于感染者的痰液中，通过空气飞沫传播。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结核病可影响全身各个器官，但最常见的是肺结核。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结核病的定义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空气飞沫传播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当感染者咳嗽、打喷嚏或说话时，会产生含有结核分枝杆菌的飞沫。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尘埃传播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当感染者产生痰液或咳嗽时，痰液或飞沫干燥后形成尘埃，可长时间悬浮在空气中。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当与感染者密切接触，如拥抱、亲吻时，可直接接触病灶而感染。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结核病的传播途径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持续咳嗽超过2周，可能伴有咳痰和咯血。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不规则发热，通常为午后低热，少数患者可出现高热。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盗汗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夜间出汗，常伴有乏力、消瘦等全身症状。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胸痛可能是结核病的一个症状，但通常不是主要症状。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呼吸急促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呼吸困难或呼吸急促可能是结核病的迹象之一。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结核病的症状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结核病预防知识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保持良好卫生习惯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经常洗手，避免接触患者痰液或唾液，不共用毛巾、餐具等个人物品。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合理作息，保持充足的睡眠和饮食，适当锻炼，避免过度劳累。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室内通风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经常开窗通风，保持室内空气流通。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结核病的预防措施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隔离治疗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对患者进行隔离治疗，以减少传染风险。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早发现、早治疗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如有咳嗽、咳痰等症状，及时就医，接受正规治疗。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规范用药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严格按照医生的建议用药，不随意更改剂量或停药。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结核病的控制策略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结核病疫苗主要针对新生儿和儿童，特别是高风险地区的人群。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通常采用皮内注射方式接种。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结核病疫苗能够有效地提高接种者的免疫力，降低感染和发病的风险。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结核病的疫苗接种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结核病治疗知识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https://d.book118.com/198142052123006033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2024-09-11T21:29:29.438</cp:lastPrinted>
  <dcterms:created xsi:type="dcterms:W3CDTF">2024-09-11T13:29:29Z</dcterms:created>
  <dcterms:modified xsi:type="dcterms:W3CDTF">2024-09-11T13:29:31Z</dcterms:modified>
</cp:coreProperties>
</file>