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DBC73C-D7D8-45F3-B589-20B55E444D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BAEE11-BE95-4C7A-BA43-7880B879F0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98162B-02CB-4B5F-AD63-142D6DFC8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3412EE-C927-46D6-AA9E-566A4CC02B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A1B2FA-BEC0-4A5B-A5D6-1C8F7F4423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FA7621-580F-49C6-B361-9700B898B6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A39093-7FFB-4432-A30B-B72DD4F3D8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478AC7-AD29-4AEA-A0C4-5F692F3018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1E9A34-CFD2-4A41-BB76-72AA2D5ABF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43FF99-B4F8-4A46-B5FB-B26DAD23E2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18E363-9D7C-45C5-A985-36894A887E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500032314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2024-01-25</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离婚协议书和子女抚养费支付债权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离婚协议书概述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子女抚养费支付债权基本概念</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离婚协议书中关于子女抚养费约定</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子女抚养费支付债权实现途径</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离婚协议书和子女抚养费支付债权关系分析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离婚协议书概述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离婚协议书是夫妻双方在自愿离婚的基础上，就财产分割、子女抚养、债权债务等问题达成一致意见，并以书面形式表达的法律文件。</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离婚协议书在离婚过程中具有重要作用，它不仅是夫妻双方协商结果的体现，也是法院或婚姻登记机关审查离婚申请的重要依据。</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20" r="2572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明确双方自愿解除婚姻关系，并表达真实意愿。</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双方自愿离婚的意思表示</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详细规定子女的抚养权、教育费用、探视权等相关事宜。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子女抚养、教育等问题的安排</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列明夫妻共同财产的分割方式、债权债务的承担等。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财产分割及债权债务处理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如户口迁移、房屋过户等问题的处理。</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其他需要约定的事项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协议书内容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离婚协议书经双方签字并在婚姻登记机关备案后，具有法律效力。</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离婚协议书的执行受法律保护，双方应严格遵守协议内容。</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如一方违反协议约定，另一方可向法院提起诉讼，要求对方履行协议或承担相应法律责任。</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法律效力及执行</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子女抚养费支付债权基本概念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子女抚养费定义及范围</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子女抚养费的支付范围通常包括子女从出生到成年期间的各种合理支出，具体金额和支付方式由双方协商确定。</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子女抚养费是指父母或其他法定监护人在子女成长过程中所需支付的费用，包括生活费、教育费、医疗费等。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债权人权利</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债权人义务</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债权人权利与义务</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债权人享有要求债务人按期足额支付子女抚养费的权利，并可通过法律途径追究债务人的违约责任。</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债权人应确保子女抚养费的合理使用，为子女的健康成长提供必要的物质保障和精神关爱。</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债务人责任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债务人负有按期足额支付子女抚养费的义务，如未能履行，应承担相应的法律责任。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履行方式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债务人可通过银行转账、现金等方式支付子女抚养费，具体方式由双方协商确定。为确保支付安全，建议采用银行转账等电子支付方式，并保留好相关凭证。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债务人责任与履行方式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离婚协议书中关于子女抚养费约定</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子女抚养费的数额</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子女抚养费的支付方式</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子女抚养费的用途</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根据子女的实际需要、父母双方的负担能力和当地的实际生活水平确定。</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可以约定一次性支付或定期支付，定期支付可以按月、季度或年度进行。</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明确抚养费应用于子女的日常生活、教育、医疗等方面的开支。</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约定内容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支付方式及期限</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可以通过银行转账、支付宝、微信等电子支付方式，也可以约定现金支付方式。</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可以约定具体的支付日期，如每月的第一天或最后一天，也可以约定一个时间段，如每月的5日至10日之间。</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约定逾期支付抚养费应承担的违约责任，如支付滞纳金或承担其他法律后果。</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支付方式</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支付期限</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逾期支付的处理方式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https://d.book118.com/205000323142011101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2024-09-09T22:09:41.017</cp:lastPrinted>
  <dcterms:created xsi:type="dcterms:W3CDTF">2024-09-09T14:09:41Z</dcterms:created>
  <dcterms:modified xsi:type="dcterms:W3CDTF">2024-09-09T14:09:43Z</dcterms:modified>
</cp:coreProperties>
</file>