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7C60C-246D-4C30-A8D0-BCEC4E691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12B97-DB24-48F0-A101-6FF369DC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50944-7F72-4213-8BD7-4D6034351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658EA-015A-4A58-A637-4238223B5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D3A16F-3CB9-4138-84D6-C26A578A2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E272D-FA1D-4DB0-ABED-1DE4001D5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3AED3-2D72-469B-9A7B-A49D302E2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DA631-0684-4DAC-ABE9-31EAB5174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50809-281E-4C6E-B8CA-21D7F6394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543E8-3A0E-4ABB-BB9B-7183F5151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6354B-BDE1-43DB-B2ED-6FE3D37D6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011440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心理健康教育与德育的融合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心理健康教育与德育概述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心理健康教育与德育融合的必要性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心理健康教育与德育融合的策略与方法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心理健康教育与德育融合的实践案例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随着社会的发展，人们面临的心理压力和挑战不断增加，对心理健康的关注度逐渐提高。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德育传统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融合必要性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中国有着悠久的德育传统，强调个体品德和道德修养的重要性。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心理健康教育与德育在个体发展和社会进步方面具有共同的目标，将二者融合有助于提高教育效果。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83" r="293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通过心理健康教育与德育的融合，促进个体心理的健康发展，培养良好的道德品质。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提高德育的针对性和实效性，丰富心理健康教育的内容和方法，为个体和社会的发展提供有力支持。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心理健康教育与德育概述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心理健康教育是指通过一系列的教育活动，培养学生的心理素质，提高其心理健康水平，促进其全面发展的教育过程。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帮助学生树立正确的心理健康观念，增强心理素质，提高应对压力和挫折的能力，培养积极的生活态度和良好的行为习惯。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德育是指通过一系列的教育活动，培养学生的道德品质，提高其道德素养，促进其全面发展的教育过程。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帮助学生树立正确的道德观念，增强道德意识，培养良好的道德品质和行为习惯，树立正确的世界观、人生观和价值观。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183" r="61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德育定义与目标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心理健康教育与德育在教育目标上相互补充，共同促进学生全面发展。心理健康教育注重培养学生的心理素质和心理健康水平，而德育则注重培养学生的道德品质和道德素养。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与德育在实施过程中相互促进。良好的心理素质有助于学生更好地应对生活中的挑战和压力，提高道德品质和行为习惯的养成。而良好的道德品质则有助于学生更好地处理人际关系，增强心理素质和心理健康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相互融合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在实际的教育工作中，心理健康教育与德育应该相互融合，共同发挥作用。通过将心理健康教育与德育有机结合，可以更好地实现教育目标，促进学生全面发展和健康成长。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两者之间的关系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心理健康教育与德育融合的必要性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心理健康是全面发展的基础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良好的心理健康状况能够帮助学生更好地应对学习和生活中的挑战，提高适应能力和抗压能力。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德育与心理健康教育相互补充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德育关注学生的思想道德品质，心理健康教育关注学生的心理状态和行为表现，两者相互补充，共同促进学生全面发展。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了解学生的心理需求和特点，能够使德育工作更加贴近学生实际，提高德育工作的针对性和实效性。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增强德育工作的针对性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心理健康教育的方法和手段可以为德育工作提供新的思路和方法，推动德育工作的创新和发展。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促进德育工作的创新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提高德育工作的实效性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培养积极心理品质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培养学生积极心态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通过心理健康教育，引导学生关注积极方面，培养乐观、自信、积极向上的心态。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提升学生自我调节能力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心理健康教育有助于提高学生的自我认知、情绪调节和压力管理能力，帮助学生更好地应对生活中的挑战和压力。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https://d.book118.com/205001144003011121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2024-09-23T18:21:59.378</cp:lastPrinted>
  <dcterms:created xsi:type="dcterms:W3CDTF">2024-09-23T10:21:59Z</dcterms:created>
  <dcterms:modified xsi:type="dcterms:W3CDTF">2024-09-23T10:22:01Z</dcterms:modified>
</cp:coreProperties>
</file>