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0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C3BDC-0C1F-4C53-8A39-B5323C033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E1B57-B6C9-4F35-8E87-0A970B346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0340A-C4B2-403E-8791-5E371593A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CF3A9-3DC4-47BA-9C2A-DE5B3AFD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47694-4CD7-47F0-AE91-D29B2C32E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23458-3CD0-4C0D-88A7-6F108A36C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8007E-C0F8-41BF-867D-77E55438E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D5CDB-EA11-4893-8417-A0D58F90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17BCF-6E78-4056-AD45-1BB75E10E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9B449-4FE7-49BA-98FF-6D51D306A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793BE-E297-45D8-BAF1-3EDEBD8AE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990" r:id="rId2"/>
    <p:sldLayoutId id="2147488991" r:id="rId3"/>
    <p:sldLayoutId id="2147488992" r:id="rId4"/>
    <p:sldLayoutId id="2147488993" r:id="rId5"/>
    <p:sldLayoutId id="2147488994" r:id="rId6"/>
    <p:sldLayoutId id="2147488995" r:id="rId7"/>
    <p:sldLayoutId id="2147488996" r:id="rId8"/>
    <p:sldLayoutId id="2147488997" r:id="rId9"/>
    <p:sldLayoutId id="2147488998" r:id="rId10"/>
    <p:sldLayoutId id="214748899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032042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送奶工教案反思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课程目标和内容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教学方法和策略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教学评价与反馈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教学成果与展望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教学重点与难点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教学反思与改进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https://d.book118.com/205003204200011042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送奶工教案反思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2024-09-03T17:48:56.677</cp:lastPrinted>
  <dcterms:created xsi:type="dcterms:W3CDTF">2024-09-03T09:48:56Z</dcterms:created>
  <dcterms:modified xsi:type="dcterms:W3CDTF">2024-09-03T09:48:58Z</dcterms:modified>
</cp:coreProperties>
</file>