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CB25B-746E-4C4D-B63C-A3526268F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C42CD-16D5-4F3C-B2A0-EA8884CE9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FEF67-7F13-4BD9-A18F-2186890A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77ECD-4272-4014-836F-1B18D1F7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D62FB-18EC-47B7-B5FC-8AD76CAD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4DC47-4571-42F4-9D83-2D644494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0AC32-9288-4EF7-A357-95F8EF3FC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052A3-6BE3-490F-A36F-867653032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E6F78-06B3-4A3F-A53D-45920FD3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52C07-B4BD-45E7-BD1D-593F92654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77035-B0C5-411A-884A-93BC63FFE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04011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预防中暑健康教育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中暑的危害与原因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中暑的症状与识别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预防中暑的方法与措施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中暑急救与处理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健康教育与预防中暑的长期策略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中暑的危害与原因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中暑可能导致高热、脱水、电解质紊乱和器官功能衰竭，严重时可能威胁生命。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多器官受损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中暑可引起多器官系统功能受损，如心血管系统、神经系统、呼吸系统等。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中暑可能引发其他疾病，如热射病、热痉挛、热衰竭等，影响健康。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长时间暴露在高温、高湿的环境下，人体无法有效散热。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542" b="5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大量出汗导致水分和电解质丢失，未能及时补充水分。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缺乏水分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身体虚弱、有慢性疾病或服用某些药物的人更易中暑。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健康状况不佳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体温调节中枢发育尚未完全，容易过热。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身体机能衰退，体温调节能力较差。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长期患病者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如心血管疾病、糖尿病等患者。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83" r="1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125" r="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中暑的易感人群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中暑的症状与识别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疲劳、肌肉无力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由于体内水分和电解质丢失，肌肉容易疲劳无力。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头痛、眩晕、口渴、恶心、呕吐、发热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这些症状通常是中暑的早期表现，表明身体已经出现脱水或热调节系统失衡。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心跳加速、呼吸急促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由于身体在努力散热，心跳和呼吸频率会增加。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中暑的早期症状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939" b="1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中暑的严重症状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高热、神志不清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中暑的严重症状包括体温迅速升高至40°C以上，出现神志不清、昏迷或痉挛。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皮肤湿冷、脉搏细速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虽然体温很高，但皮肤可能变得湿冷，脉搏细速且微弱，表明身体已经无法有效散热。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呼吸急促、心跳过速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呼吸和心跳频率可能达到每分钟30次以上，严重时可能导致心肺功能衰竭。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如果出现上述早期或严重症状中的任何一种，特别是在高温天气下，应立即怀疑中暑的可能性。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如果在高温、高湿度或阳光直射的环境下长时间活动，更应警惕中暑的风险。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对于老年人、儿童、孕妇、身体虚弱的人来说，更容易发生中暑，应特别注意。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了解个体风险因素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如何识别中暑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预防中暑的方法与措施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及时补充水分是预防中暑的关键措施之一。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人体在高温环境下容易出汗，导致体内水分流失，因此需要及时补充水分，保持身体的水分平衡。建议每天饮用足够的水，以及适量摄入富含水分的食物，如西瓜、葡萄等。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保持水分充足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https://d.book118.com/205004011202011111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2024-09-17T07:57:52.586</cp:lastPrinted>
  <dcterms:created xsi:type="dcterms:W3CDTF">2024-09-16T23:57:52Z</dcterms:created>
  <dcterms:modified xsi:type="dcterms:W3CDTF">2024-09-16T23:57:54Z</dcterms:modified>
</cp:coreProperties>
</file>