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7439B-25D7-4106-864D-363BAB98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86650-FDBC-4467-9EEC-404C3AF6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1D4E6-4EAE-4449-BD87-223744370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0AADD-84E1-4B03-B95B-7BE22C7C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0B8AD-2497-4DC0-B543-22BBDA1F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C0A2E-298C-42AA-B9AF-6CDD3406D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827BD-FA81-4136-9CB6-A4A719AEE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27F71-01FB-492B-9E96-AB191468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EC1B3-0F5E-4A0A-85A3-924E334E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6547B-6D3C-4C81-9C2A-C091D4DF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9FC8-CF16-4E6D-BB80-B9928CF1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043210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春节习俗品味中国传统文化的独特风格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春节起源与历史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中国传统文化在春节中的体现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春节对中国人的意义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春节的国际影响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春节起源与历史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春节的起源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随着历史的演变，春节逐渐成为一个集拜神祭祖、祈福辟邪、亲朋团圆、欢庆娱乐和饮食为一体的民俗大节。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春节起源于上古时代的岁首祈年祭祀，是中华民族最隆重的传统佳节之一。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春节的历史发展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春节历史悠久，从虞舜兴起，从虞舜兴起，兴起于尧舜时期兴起于尧舜时期。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春节的起源蕴含着深邃的文化内涵，承载着中华民族的历史和文化传统。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春节是中华民族最隆重的传统佳节，已传承了数千年之久。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在春节期间，人们会举行一系列的庆祝活动，以祈求来年的好运和幸福。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春节的文化意义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春节习俗与活动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春节是中国最重要的传统节日，也是家庭团聚的时刻。无论身在何处，人们都会在春节期间回家与家人团聚，共度佳节。这种重视家庭、亲情的传统观念在中国文化中占据着非常重要的地位。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在家庭团聚的氛围中，人们享受着与家人共度的美好时光，交流感情，分享彼此的生活经历。春节期间的家宴也是家庭团聚的重要形式之一，家人们围坐在一起，享用丰盛的年夜饭，共度欢乐时光。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家庭团聚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贴春联和年画是中国春节的传统习俗之一。春联是一种特殊的诗歌形式，通常用红纸写成，寓意吉祥如意、幸福美满。年画则是绘有吉祥图案和祝福语的画作，常用于装饰房屋，增添节日气氛。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在春节前夕，人们会在家门口、窗户、墙壁等处贴上春联和年画，以祈求新的一年平安、顺利、幸福。这种习俗不仅展示了中国文化的独特魅力，也传递了人们对美好生活的向往和追求。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贴春联、年画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放鞭炮、舞龙舞狮是中国春节期间的传统活动，具有浓厚的喜庆气氛和独特的文化内涵。放鞭炮可以驱赶“年兽”，带来好运和吉祥；舞龙舞狮则象征着勇猛、力量和独立。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在春节期间，人们会在街头巷尾、商业区等公共场所举行盛大的舞龙舞狮表演，吸引大量观众围观。同时，在除夕之夜，人们也会燃放鞭炮，庆祝新年的到来，营造出热闹、祥和的节日氛围。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放鞭炮、舞龙舞狮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拜年和送红包是中国春节的传统习俗之一，也是表达祝福和传递亲情的方式之一。拜年是指向长辈或亲朋好友致以新年的问候和祝福；送红包则是长辈给予晚辈的一种传统礼物，寓意着祝福和关爱。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在春节期间，人们会互相拜年，送上美好的祝福和问候。同时，长辈也会给晚辈送红包，表达关爱和祝福。这种习俗不仅有助于增进亲情和友谊，也传递了中国文化的传统价值观。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拜年、送红包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中国传统文化在春节中的体现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https://d.book118.com/205004321014011041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2024-09-01T11:49:51.508</cp:lastPrinted>
  <dcterms:created xsi:type="dcterms:W3CDTF">2024-09-01T03:49:51Z</dcterms:created>
  <dcterms:modified xsi:type="dcterms:W3CDTF">2024-09-01T03:49:53Z</dcterms:modified>
</cp:coreProperties>
</file>