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BCE4A-36D7-4525-8AA9-D36E99440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D578B-345F-45DA-971C-60C3612A3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A82F6-AB8D-48B3-B9C2-A36332B48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E6874-9A75-466D-93ED-DB66B8411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6B20BD-50C1-4482-BD52-324084DEA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B1DAC6-89B4-434B-821E-DBA784A96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342EF-7667-411E-BBEA-9E41E419F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3579B-22D5-47B7-B4B2-4C940050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77864-90C7-4795-ADEB-8BEFF17DF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4CAFF-9BEC-4969-872A-4D01A551B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8EB84-68BF-426F-A37B-758E09669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101310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新生儿中耳炎的预防和护理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新生儿中耳炎的概述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新生儿中耳炎的预防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新生儿中耳炎的护理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新生儿中耳炎的并发症与处理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新生儿中耳炎的预防和护理案例分享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新生儿中耳炎的概述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230" r="192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新生儿中耳炎是指发生在新生儿期（出生后28天内）的中耳炎，是一种常见的耳部感染。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新生儿中耳炎通常由细菌或病毒感染引起，症状包括发热、哭闹、食欲不振等，严重时可导致鼓膜穿孔、听力下降等。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新生儿中耳炎的常见病因包括宫内感染、分娩时感染、接触感染源等。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新生儿中耳炎的发病机制主要是由于宝宝的免疫系统尚未完全发育，抵抗力较弱，容易受到外界病原体的侵袭。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新生儿中耳炎的症状包括发热、哭闹、食欲不振、耳朵流脓、听力下降等。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医生通常会根据宝宝的临床表现进行初步诊断，并通过耳镜检查和细菌培养等手段进行确诊。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2" r="13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新生儿中耳炎的预防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定期清洁新生儿的外耳道，避免耳内分泌物堆积，防止细菌滋生。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使用柔软的棉签轻轻擦拭耳廓和外耳道口，切勿深入耳道内部，以免损伤耳道黏膜。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注意清洁时不要过度用力，避免损伤耳道皮肤引发感染。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保持新生儿外耳道清洁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喂奶后将宝宝竖直抱起，轻拍背部帮助排出胃内空气，减少溢奶和吐奶的发生。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如果宝宝发生呛奶，迅速将宝宝侧卧，轻拍背部，及时清理口腔和鼻腔内的奶液，保持呼吸道通畅。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喂奶时注意姿势和速度，避免奶水过急或过多进入宝宝口腔，导致呛奶。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避免新生儿呛奶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注意室内空气流通，保持室内温度和湿度适宜，避免宝宝着凉。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定期清洗和更换宝宝的衣物和床上用品，保持皮肤清洁干燥。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避免带宝宝去人群密集的场所，减少交叉感染的风险。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预防新生儿感冒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定期带宝宝到医院进行体检，及时发现和处理中耳炎等潜在疾病。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注意宝宝的饮食卫生，避免食物污染和交叉感染。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提高宝宝的免疫力，通过合理喂养和补充维生素D等方式增强宝宝的抵抗力。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479" r="15479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https://d.book118.com/205010131004011110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2024-09-15T01:40:43.660</cp:lastPrinted>
  <dcterms:created xsi:type="dcterms:W3CDTF">2024-09-14T17:40:43Z</dcterms:created>
  <dcterms:modified xsi:type="dcterms:W3CDTF">2024-09-14T17:40:45Z</dcterms:modified>
</cp:coreProperties>
</file>