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55B79C-2FFC-45F7-852B-1CDC7E538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701514-2E95-41DC-B8F5-64C825BE9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B9B747-E359-4629-9489-AAA07419D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C0CD26-C37D-4CCA-8AF3-5B2389A1F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C8FD2E-7A14-405E-9359-9C20A1239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C8B05F-ED06-4677-97DC-7CCDFD185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8EAAD0-7F71-4006-9B2D-BDB114B73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A262E7-D3E6-4501-85C1-431494F32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189676-5AEE-4A55-AA76-3D706966D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69A5B3-54DD-4C3F-8955-47084D0E4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CC60B-9941-4061-BB2D-CE3585046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01204201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供应链人才发展和团队管理培训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供应链人才发展概述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供应链核心能力与素质模型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团队组建与角色定位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领导力提升及沟通技巧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激励机制设计及员工关怀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培训成果转化与持续改进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供应链人才发展概述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优秀的供应链人才能够优化资源配置，降低成本，提高企业运营效率和市场竞争力。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159" r="1315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推动行业创新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875" r="14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随着全球化和互联网的快速发展，供应链环境不断变化，需要具备高素质的人才来应对挑战。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供应链人才通过不断学习和实践，能够推动行业的创新和发展。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人才发展重要性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当前供应链领域人才短缺现象严重，企业需要加大培养和引进力度。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人才短缺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随着供应链数字化、智能化的发展，对人才的技能需求也在不断变化，如数据分析、物联网应用等。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技能需求变化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企业需要构建多元化的供应链团队，以适应全球化和多元化的市场需求。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多元化团队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供应链人才现状及需求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提升专业技能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培养创新思维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加强团队协作能力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推动企业变革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培训目标与期望成果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7007" r="1700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4376" r="1437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9907" r="990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通过培训，使供应链人才掌握先进的供应链管理理论和方法，提高专业技能水平。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鼓励供应链人才积极创新，探索新的商业模式和竞争优势。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通过团队建设活动，增强供应链团队成员之间的信任与合作，提高团队协作能力。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通过培训，激发供应链人才的变革意识，推动企业实现供应链管理的持续改进和优化。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供应链核心能力与素质模型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供应链核心能力分析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采购与供应商管理能力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擅长供应商选择、谈判和合同管理，确保供应链的稳定性和高效性。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物流管理能力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精通物流管理，能够优化运输、仓储等物流环节，降低成本。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战略规划能力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具备全局观念和长远眼光，能够制定并执行供应链战略。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库存管理能力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能够根据市场需求和供应链状况，制定合理的库存策略。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数据分析与决策能力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运用数据分析工具，对供应链数据进行深入挖掘和分析，为决策提供支持。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93" r="31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结合行业特点和企业需求，明确供应链人才的素质要求，包括知识、技能、态度等方面。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构建素质模型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将素质模型应用于招聘、培训、绩效管理等环节，确保供应链人才的选拔和培养符合企业要求。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应用素质模型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素质模型构建及应用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根据素质模型和企业需求，制定选拔标准，包括学历、工作经验、专业技能等方面。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292" r="16292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选拔标准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运用面试、笔试、案例分析等多种评估方法，全面考察候选人的能力和素质。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定期评估选拔标准和评估方法的有效性，根据反馈进行持续改进，提高选拔的准确性和效率。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选拔与评估标准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团队组建与角色定位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高效团队特征分析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清晰的目标和愿景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高效团队通常有明确、可衡量的目标和愿景，所有成员都对此有清晰的认识和共同的追求。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互相信任和尊重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团队成员之间建立互信和尊重的关系，能够坦诚沟通、协作顺畅，形成积极的团队氛围。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良好的沟通和协作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高效团队注重沟通和协作，成员之间能够及时、准确地传递信息，协同解决问题，形成强大的团队合力。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细化职责分工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针对每个角色定位，进一步细化职责分工，明确各自承担的任务和责任，避免工作重叠或遗漏。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明确角色定位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根据团队成员的专业背景、技能和经验，明确各自在团队中的角色定位，确保每个成员都能发挥自己的优势。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建立协作机制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鼓励团队成员之间互相协作，形成互补优势，共同推动团队目标的实现。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9556" r="19556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25" r="1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角色定位与职责明确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https://d.book118.com/205012042012011110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2024-09-15T03:38:05.879</cp:lastPrinted>
  <dcterms:created xsi:type="dcterms:W3CDTF">2024-09-14T19:38:05Z</dcterms:created>
  <dcterms:modified xsi:type="dcterms:W3CDTF">2024-09-14T19:38:08Z</dcterms:modified>
</cp:coreProperties>
</file>