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1BB8CD-0BA0-4DE6-A473-2D6E234446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F0D5C6-5D4A-4A34-A75F-E383CC5630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EF1FC4-7D79-4492-8E51-3CC6D7102C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8E2621-5B6B-4305-B6A5-CF736914B7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CE261D-4DEB-47F3-AC8F-55BF739A6D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67BD3B-B9FB-46CB-B560-0F52F40A74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8637CA-1EFF-419E-827B-08B3838EF4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E9B96F-94EB-4C4F-9965-ADBE084B6A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7ED9D3-8354-4433-ABBA-4618003554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6ED37C-6A75-46F4-BBFE-C595469B79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8B0B11-22D9-4C0D-B704-C4692A98D6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5012243011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会计培训工作中的财务分析和决策支持技能</a:t>
            </a:r>
            <a:endParaRPr lang="en-US" sz="1100"/>
          </a:p>
        </p:txBody>
      </p:sp>
      <p:sp>
        <p:nvSpPr>
          <p:cNvPr id="5" name="AutoShape 5"/>
          <p:cNvSpPr/>
          <p:nvPr/>
        </p:nvSpPr>
        <p:spPr>
          <a:xfrm>
            <a:off x="764753" y="4274372"/>
            <a:ext cx="2461447" cy="3199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a:solidFill>
                  <a:srgbClr val="FFFFFF">
                    <a:alpha val="100000"/>
                  </a:srgbClr>
                </a:solidFill>
                <a:latin typeface="Microsoft Yahei"/>
                <a:ea typeface="Microsoft Yahei"/>
                <a:cs typeface="Microsoft Yahei"/>
              </a:rPr>
              <a:t>汇报时间：</a:t>
            </a:r>
            <a:endParaRPr lang="en-US" sz="1100"/>
          </a:p>
        </p:txBody>
      </p:sp>
      <p:sp>
        <p:nvSpPr>
          <p:cNvPr id="6" name="AutoShape 6"/>
          <p:cNvSpPr/>
          <p:nvPr/>
        </p:nvSpPr>
        <p:spPr>
          <a:xfrm>
            <a:off x="764753" y="3876675"/>
            <a:ext cx="1851864" cy="4062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alpha val="100000"/>
                  </a:srgbClr>
                </a:solidFill>
                <a:latin typeface="Microsoft Yahei"/>
                <a:ea typeface="Microsoft Yahei"/>
                <a:cs typeface="Microsoft Yahei"/>
              </a:rPr>
              <a:t>汇报人：</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财务分析基础</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财务报表分析</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财务比率分析</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财务预测与决策支持</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风险管理在财务分析中的应用</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案例分析与实践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财务分析基础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财务分析是对企业财务数据进行的系统分析和评价，目的是为企业决策提供数据支持。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财务分析是对企业的财务报表和其他财务数据进行深入分析和解读的过程，通过对比历史数据、行业标准和实际情况，评估企业的财务状况、经营成果和现金流量，为企业决策提供数据支持和建议。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财务分析的定义与目的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财务分析的常用方法包括比率分析、趋势分析、比较分析和因素分析等，工具包括Excel、财务软件和数据分析工具等。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比率分析是通过计算各种财务指标，如流动比率、速动比率、毛利率等，来评估企业的偿债能力和盈利能力。趋势分析则是将企业不同时期的财务报表进行对比，以了解企业财务状况的发展趋势。比较分析则是将企业数据与行业标准或竞争对手的数据进行对比，以评估企业在市场中的地位。因素分析则是通过分析影响企业财务状况的各种因素，来评估其对财务指标的影响程度。</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财务分析的常用方法和工具</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财务分析为企业决策提供数据支持，帮助企业识别风险和机会，优化资源配置和制定战略计划。</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财务分析，企业可以了解自身的财务状况和经营成果，识别潜在的风险和机会，为投资、融资、生产和销售等决策提供数据支持。同时，财务分析还可以帮助企业优化资源配置，提高资产使用效率，降低成本和风险，实现可持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财务分析对企业决策的影响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财务报表分析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资产负债表是反映企业资产、负债和所有者权益的财务报表，通过分析资产负债表，可以了解企业的财务状况和经营绩效。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资产负债表分析主要包括资产分析、负债分析和所有者权益分析。通过对各项资产、负债和所有者权益的构成、比例和变化趋势进行分析，可以评估企业的偿债能力、资产质量和经营绩效。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https://d.book118.com/205012243011011114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36</Paragraphs>
  <Slides>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9</vt:i4>
      </vt:variant>
    </vt:vector>
  </HeadingPairs>
  <TitlesOfParts>
    <vt:vector baseType="lpstr" size="14">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2024-09-21T00:00:55.910</cp:lastPrinted>
  <dcterms:created xsi:type="dcterms:W3CDTF">2024-09-20T16:00:55Z</dcterms:created>
  <dcterms:modified xsi:type="dcterms:W3CDTF">2024-09-20T16:00:57Z</dcterms:modified>
</cp:coreProperties>
</file>