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241D39-0966-4380-B37F-62CFC9B4AD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71AC5C-CB81-4F5B-BDD5-C39D18CDD0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F41704-3145-4ECE-AD50-7C3574DF88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C40529-FE24-4392-9CEB-3B187185E8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F298AF-2902-4399-95B2-F8BC095D5C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A9585D-033B-4EA2-8A20-F90E4BFC8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A84575-A7B1-402E-980D-D9ED5F999F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5E3725-20E3-46CD-BF67-E467597DDF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F69F1C-8EFD-494D-8CD1-1B9D7EECBB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282B0B-353E-44C5-9017-EFC5BD1889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24D6C4-C7CB-4381-ABED-821A969740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501310012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金融行业2024年人事规划与制度改革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金融行业人事现状与挑战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2024年人事规划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制度改革方案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实施步骤与时间表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资源需求与预算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风险管理与应对措施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随着科技的进步和全球化的加速，金融行业正在经历前所未有的变革，对人才的需求也日益迫切。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金融行业快速发展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000" r="17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人才竞争日益激烈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制度改革势在必行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金融行业的竞争本质上是人才的竞争，优秀的人才对于企业的成功至关重要。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面对行业变革和人才竞争的挑战，金融行业的人事规划和制度改革势在必行。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报告目的和范围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本报告旨在为金融行业提供一份全面、深入的人事规划和制度改革指南，帮助企业应对行业变革和人才竞争的挑战。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范围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本报告涵盖了金融行业人事规划和制度改革的多个方面，包括人才招聘、培训、激励、考核、晋升等多个环节，以及企业文化、组织结构、薪酬福利等多个方面。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金融行业人事现状与挑战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人才需求与供给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随着金融行业的快速发展，对高素质、专业化人才的需求不断增长，而供给却相对不足，导致人才竞争激烈。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人才结构与分布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金融行业人才结构呈现多元化趋势，包括金融、经济、统计等传统专业人才，以及计算机、数据科学等跨专业人才。同时，人才分布不均衡，一线城市和发达地区人才聚集，而二三线城市和欠发达地区人才匮乏。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薪酬与福利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金融行业薪酬水平普遍较高，福利丰厚，包括五险一金、带薪年假、员工培训、晋升机会等。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金融行业人事现状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面临的挑战与问题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人才流失与招聘难度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由于竞争激烈和薪酬差异，金融行业人才流失率较高，同时招聘难度也不断加大，需要更加精准的人才定位和招聘策略。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培训与发展机会不足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部分金融机构在员工培训和职业发展方面投入不足，导致员工技能提升缓慢，职业发展空间受限。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绩效管理与激励机制不完善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部分金融机构绩效管理和激励机制不完善，导致员工工作积极性不高，工作效率低下。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法规与合规要求不断提高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随着金融监管的加强和法规的不断完善，金融机构需要更加注重合规管理，提高员工的合规意识和能力。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2024年人事规划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确立人才是企业发展的核心竞争力，通过引进、培养、激励优秀人才，提升企业整体实力。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542" r="1354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人才强企战略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构建适应金融业务创新发展的多元化人才结构，包括金融、科技、风控、合规等专业人才。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多元化人才结构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完善人事管理制度，提高人事决策的科学性和透明度，促进企业内部公平与和谐。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人事制度优化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总体战略规划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金融科技人才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具备金融和科技的复合背景，能够运用先进技术推动金融业务的创新和发展。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合规与法务人才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具备法律、合规专业背景，能够确保企业依法合规经营，防范法律风险。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风险管理人才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具备风险识别、评估和控制能力，能够保障企业稳健经营和可持续发展。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高级管理人才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具备丰富金融从业经验和卓越领导才能，能够引领企业应对市场变革和挑战。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关键岗位与人才需求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培训与发展计划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全员培训计划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针对不同岗位员工制定个性化的培训计划，提高员工的专业素质和综合能力。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职业规划与晋升路径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为员工制定清晰的职业发展规划和晋升路径，激发员工的积极性和创造力。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领导力发展计划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针对中高层管理人员设计领导力培养课程，提升管理人员的领导才能和团队协作能力。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人才梯队建设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通过选拔和培养潜力人才，形成企业未来发展的核心力量，确保企业持续稳健发展。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制度改革方案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319" b="5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2449" b="1244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906" b="390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薪酬与福利制度改革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市场化薪酬体系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建立与金融行业市场相匹配的薪酬体系，根据岗位价值、员工能力和绩效表现确定薪酬水平，提高薪酬的外部竞争力和内部公平性。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福利多元化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提供丰富的员工福利，包括健康保险、子女教育、带薪休假等，增强员工的归属感和忠诚度。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长期激励机制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推行股权激励、员工持股计划等长期激励措施，将员工利益与公司长期发展紧密结合，激发员工的积极性和创造力。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建立以业务目标为导向的绩效考核体系，明确考核标准和权重，确保考核结果的客观公正。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目标导向的绩效考核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根据绩效考核结果，实行奖惩分明的激励措施，对优秀员工给予晋升、加薪等奖励，对表现不佳的员工进行调岗、降薪等惩罚。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奖惩分明的激励机制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除了物质激励外，注重精神激励、培训激励等多元化手段，满足员工不同层次的需求，提高员工的工作满意度和积极性。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多元化激励手段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绩效考核与激励机制改革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https://d.book118.com/205013100122011034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2024-08-29T20:09:54.704</cp:lastPrinted>
  <dcterms:created xsi:type="dcterms:W3CDTF">2024-08-29T12:09:54Z</dcterms:created>
  <dcterms:modified xsi:type="dcterms:W3CDTF">2024-08-29T12:09:57Z</dcterms:modified>
</cp:coreProperties>
</file>