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C22E3-EA7F-4C16-B799-09DCF1D36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66662-C6B3-4D37-AF41-F316187CE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B01C3-649D-4D04-908C-B9804912C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5B6E8-3BB0-4876-BFB0-8E3098EB2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E619D2-B527-48B6-88F4-0AA0D1D51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95F831-341C-430E-95EA-FDA6C1FB4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823C20-4664-4088-A2D6-55EC6F85C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A7481E-6584-49A1-BBAF-AA3B78704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E36DC-1E2A-48E7-8E93-78DFCE3FB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BB682-F071-48C5-87B5-AA48ECB11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BDBB9-5618-40BA-BCAF-2F8E1BDEA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01422322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计算机操作系统资料课件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用户界面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操作系统是计算机系统的核心软件，负责管理计算机硬件和应用程序的资源，提供用户与计算机交互的界面。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操作系统是计算机系统中的重要组成部分，它负责管理计算机硬件和软件资源，包括CPU、内存、磁盘、网络等。操作系统的主要功能包括资源管理、任务调度、并发控制、系统安全等。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9" r="23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根据不同的分类标准，可以将操作系统分为多种类型，如批处理操作系统、分时操作系统、实时操作系统、网络操作系统和分布式操作系统等。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可以将操作系统分为多种类型。根据处理方式的不同，可以分为批处理操作系统和分时操作系统。批处理操作系统将作业放入磁带或磁盘中，由操作系统按照一定顺序处理。分时操作系统允许多个用户同时与系统交互，每个用户感觉自己是独占系统的。根据应用领域不同，可以分为实时操作系统和网络操作系统等。实时操作系统主要用于控制和监控系统的实时任务，而网络操作系统则提供网络服务和资源共享等功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操作系统的基本概念包括进程、线程、死锁、虚拟化等。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是操作系统中程序执行的基本单位，它包括程序代码、数据和系统资源。线程是进程中的一个执行单元，一个进程可以包含多个线程，共享进程的资源。死锁是指两个或多个进程在等待对方释放资源，导致系统无法继续执行的情况。虚拟化是一种技术，通过它可以将物理硬件资源虚拟化成多个虚拟资源，从而实现资源的共享和隔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描述进程的基本概念和状态转换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进程是计算机中程序的执行实例，具有动态性、独立性和制约性。进程的状态包括新建、就绪、运行和阻塞等，这些状态会在不同的条件下进行转换。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进程的定义与状态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介绍进程的创建和终止方法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进程的创建可以通过系统调用或用户程序启动实现。创建进程时需要完成一系列初始化工作，如分配资源、设置状态等。进程的终止可以通过正常结束或异常结束实现，需要释放相关资源。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进程的创建与终止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进程的同步与通信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阐述进程间的同步和通信机制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进程同步是协调多个进程的执行顺序和相互关系，以避免冲突和不安全状态。进程间通信是实现不同进程间信息交换和共享资源的重要手段，常见的通信方式有信号量、消息队列和共享内存等。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介绍进程优先级和调度算法的概念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进程的优先级是根据其重要程度和紧急程度确定的，用于决定进程的执行顺序。常见的调度算法有先来先服务、最短作业优先、优先级调度等。调度算法的选择直接影响系统的性能和响应时间。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进程的优先级与调度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190" b="121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根据进程的需求，为其分配所需的内存空间。常见的分配方式有静态分配和动态分配。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当进程完成或不再需要使用内存时，操作系统需要回收这些内存，以便其他进程可以使用。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内存的分配与回收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内存的回收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内存的分配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当系统中的内存空间不足时，操作系统会将部分进程暂时移至磁盘，以释放内存空间。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内存交换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将连续的物理内存划分为固定大小的页面，并映射到不同的虚拟地址空间中，实现内存的共享和保护。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分页系统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内存的交换与分页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https://d.book118.com/205014223223011120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2024-09-23T05:17:12.636</cp:lastPrinted>
  <dcterms:created xsi:type="dcterms:W3CDTF">2024-09-22T21:17:12Z</dcterms:created>
  <dcterms:modified xsi:type="dcterms:W3CDTF">2024-09-22T21:17:14Z</dcterms:modified>
</cp:coreProperties>
</file>