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BC293-7DF8-4F89-B598-7557E882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A70D8-E15A-4126-8279-6B3731C8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85B37-2D84-4965-B295-A3C41F53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2DFCC-FA63-4E86-A542-B739449A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9195C-139C-4AC3-9638-429121D3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5ED61-61A8-4017-B1E9-3614C21A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002A5-0313-45B3-B103-9E3DE63A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001F9-E062-4A4D-9536-D15A2970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C1DAA-B5C7-4BEB-8524-2ECA9E1A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89AE3-2828-4809-9599-63238C4FE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1B140-10F0-49D1-A389-67D4ABDC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2000030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2024年中文信息处理平台项目创业计划书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中文信息处理现状及趋势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随着中国经济的快速发展和信息化进程的加速，中文信息处理需求日益增长，但目前市场上的中文信息处理技术和服务尚不能满足需求。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未来几年，中文信息处理将朝着智能化、高效化、人性化的方向发展，自然语言处理、机器学习等技术将得到更广泛的应用。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随着中文信息处理需求的增长，市场对中文信息处理平台的需求也越来越大，尤其在智能客服、智能问答、智能推荐等领域。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未来几年，中文信息处理平台的市场需求将持续增长，市场规模将不断扩大。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目前市场上已经有一些中文信息处理平台，如百度AI、阿里云等，但它们在某些方面仍存在不足。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本项目将通过技术创新、服务升级等方式，提升中文信息处理平台的性能和用户体验，形成差异化竞争优势。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本项目旨在打造一款高效、智能、人性化的中文信息处理平台，满足用户在智能客服、智能问答、智能推荐等领域的需求。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与市场上其他中文信息处理平台相比，本项目的优势在于更加注重用户体验和性能提升，采用更加先进的技术和算法，提供更加优质的服务。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项目定位与差异化优势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机器翻译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语音识别与合成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核心功能与技术实现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利用深度学习技术，实现文本分类、情感分析、实体识别等功能。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基于神经网络机器翻译技术，实现多语种间的快速、准确翻译。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支持语音输入和输出，提供高效、准确的语音识别和语音合成服务。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用户支持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用户体验优化策略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提升系统响应速度，确保用户操作的及时性和准确性。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提供完善的用户支持服务，包括在线帮助、FAQ、客服等。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简洁、直观的界面设计，提供个性化的用户界面定制选项。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优化操作流程，提高用户操作的便捷性和效率。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国际化拓展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支持多语种处理，满足全球市场的需求。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垂直领域应用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针对特定行业或领域，开发定制化的信息处理解决方案。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人工智能集成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将产品与AI技术深度融合，提升产品智能化水平。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云服务部署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构建基于云计算的信息处理服务平台，提供灵活的部署和扩展方案。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服务体系构建与完善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建立标准化的服务流程，确保服务质量的一致性和可靠性。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定期进行客户满意度调查，收集用户反馈，持续改进服务质量。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实施全面的服务质量监控机制，及时发现并解决潜在问题。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技术团队组成及实力展示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团队成员贡献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在过去的项目中，团队成员已经取得了一系列重要的研究成果，并在国际知名学术期刊和会议上发表了多篇论文。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团队成员背景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我们的技术团队由一群具有丰富经验和专业技能的人员组成，包括人工智能、自然语言处理、数据科学等领域的研究人员和工程师。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团队成员资质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团队成员拥有国内外知名高校和科研机构的硕士和博士学位，具备深厚的学术背景和丰富的实践经验。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跨语言信息处理技术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知识图谱构建技术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关键技术突破点阐述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针对中文与其他语言的跨语言信息处理需求，我们研发了一种基于机器翻译和语义对齐的跨语言信息处理技术，实现了不同语言之间的信息共享和交流。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我们开发了一种基于深度学习的语义理解技术，能够实现对中文文本的精准理解和分析，为后续的信息处理提供了坚实的基础。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我们成功研发了一种高效的知识图谱构建技术，能够从海量数据中抽取关键信息，构建结构化的知识库，为智能问答、推荐系统等领域提供了有力支持。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我们将持续投入大量资源进行技术研发和创新，不断探索新的研究方向和应用场景，保持技术的领先优势。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持续投入研发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我们将建立一个开放的创新平台，吸引更多的合作伙伴和开发者共同参与创新，形成良好的创新生态。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建立开放创新平台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我们将加强人才培养和引进工作，吸引更多的优秀人才加入我们的团队，提升整体创新能力。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加强人才培养与引进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https://d.book118.com/205020000304011102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2024-09-11T19:28:38.075</cp:lastPrinted>
  <dcterms:created xsi:type="dcterms:W3CDTF">2024-09-11T11:28:38Z</dcterms:created>
  <dcterms:modified xsi:type="dcterms:W3CDTF">2024-09-11T11:28:40Z</dcterms:modified>
</cp:coreProperties>
</file>