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27DF8-2471-485E-A2E1-14DE91E98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89663-085F-48EB-AF32-519B1E39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381D8-F48D-40AC-A630-7F9867C32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C6368-0A5F-4F2B-B8EB-BAEED41E7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2C10C-B973-4AF4-B32A-D3E1063B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6AF63-C581-40DD-AE47-1895534CD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913EF-CE48-47C8-9CB5-6B80C6C26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8039A-4D1D-429A-8960-F2CC94660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DEB01-EAD7-4929-BA78-3B6261376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C6250-9209-4BD4-96E8-C9370F9D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3FA48-8934-441A-9039-7893D5E69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213401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预防红眼病主题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红眼病的预防与控制案例分析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红眼病的基本知识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红眼病是一种由细菌或病毒感染引起的眼部炎症，也称为急性结膜炎。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红眼病是一种常见的眼部感染，通常表现为眼部发红、疼痛、流泪、分泌物增多等症状。该病可能是由细菌或病毒感染引起，常见于儿童和老年人，以及身体虚弱或免疫系统受损的人群。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红眼病主要通过接触传播，如共用毛巾、洗脸盆等个人卫生用品，以及直接接触患者眼睛的分泌物。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是一种接触性传染病，患者在使用毛巾、洗脸盆等个人卫生用品后，这些物品可能被细菌或病毒污染。其他人使用这些物品时，如果接触到被污染的部分，就可能感染红眼病。此外，与患者直接接触时，如果接触到患者眼睛的分泌物，也可能感染该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红眼病的主要症状包括眼部发红、疼痛、流泪、分泌物增多等，可能伴随发热、头痛等全身症状。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症状因人而异，但通常表现为眼部发红、疼痛、流泪和分泌物增多。这些症状可能在感染后1-2周内自行消退，但如果不及时治疗，可能会导致病情加重，甚至影响视力。部分患者还可能出现全身症状，如发热、头痛、疲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避免用手揉眼睛，因为这可能将感染源带入眼睛。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定期清洁眼部，可用生理盐水或温开水轻轻冲洗眼睛。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742" b="137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避免与红眼病患者接触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尽量避免与红眼病患者直接接触，如眼神接触、握手等。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避免共享个人物品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如毛巾、洗脸盆等，以防止交叉感染。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注意公共场所卫生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在公共场所，如游泳池、浴室等，要特别注意卫生状况，尽量选择卫生条件良好的场所。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均衡饮食，摄入足够的维生素和矿物质，以提高身体免疫力。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708" r="28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定期进行适度的体育锻炼，增强体质，提高抵抗力。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保证充足的睡眠时间，避免熬夜和过度疲劳。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及时接种疫苗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如有必要，及时接种红眼病疫苗，以降低感染风险。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注意疫苗接种注意事项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在接种疫苗前，应咨询医生或专业人士，了解疫苗接种的禁忌症和注意事项。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了解疫苗接种情况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了解当地红眼病疫苗接种政策，根据需要接种相关疫苗。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红眼病的治疗方法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https://d.book118.com/205021340121011112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2024-09-18T15:54:47.082</cp:lastPrinted>
  <dcterms:created xsi:type="dcterms:W3CDTF">2024-09-18T07:54:47Z</dcterms:created>
  <dcterms:modified xsi:type="dcterms:W3CDTF">2024-09-18T07:54:49Z</dcterms:modified>
</cp:coreProperties>
</file>