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9BB4-5105-4DF8-BE84-5A6F1B3A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91ED6-682D-458B-8D93-D24CC062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AB433-5F85-423D-9943-4E156106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EB1E9-6172-47BA-BCAE-597D23B1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B6E17-14E3-4C21-A31C-21730BF8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503DD-ECF0-4E1E-AD0E-A37E2D6D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F5A3B-EE73-4048-A411-573E83B58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F4ED4-AE29-4887-A3ED-85736124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C5E7-5993-4DA6-AADF-1512BDA7B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CA6A-F77F-4EBA-8D33-48398C17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83676-E055-40C2-8984-D7D7CA1B5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2200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云闪付用户人群分析报告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云闪付用户概况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用户人群细分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了解用户需求和行为模式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为产品优化和市场营销提供数据支持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分析云闪付用户人群特点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移动支付市场的快速发展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云闪付作为国内领先的移动支付品牌之一，拥有庞大的用户群体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随着市场竞争加剧，对用户进行深入分析有助于提升品牌竞争力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云闪付用户概况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详细描述：随着移动支付市场的不断扩大，云闪付用户规模呈现出稳步增长的趋势。根据最新数据显示，云闪付注册用户数已突破亿级大关，且仍在持续增长中。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总结词：高活跃度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详细描述：云闪付用户活跃度较高，日均活跃用户数达到数百万级别。用户在云闪付平台上进行转账、支付、查询等操作的频率较高，且用户粘性较强。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总结词：高留存率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详细描述：云闪付用户留存率较高，新注册用户在首次使用后继续使用云闪付的比率较高。这表明云闪付在用户吸引和保留方面表现良好，能够满足用户的支付需求。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用户人群细分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19-30岁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该年龄段用户多为职场新人或学生，使用云闪付进行日常消费，如餐饮、购物等。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50岁以上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该年龄段用户多为退休人士，使用云闪付进行养老金发放、医疗费用支付等。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31-50岁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该年龄段用户为中产阶级，使用云闪付进行大额消费，如旅游、购车等。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0-18岁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该年龄段用户主要为学生群体，使用云闪付进行小额消费，如购买文具、零食等。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年龄细分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男性用户更倾向于使用云闪付进行大额消费，如购车、旅游等。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女性用户更倾向于使用云闪付进行日常消费，如购物、餐饮等。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一线城市用户生活节奏快，使用云闪付进行快速支付、小额消费等。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二三线城市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二三线城市用户生活节奏适中，使用云闪付进行日常消费、大额消费等。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农村地区用户使用云闪付进行小额消费、农产品销售等。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地域细分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https://d.book118.com/205022003333011110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2024-09-16T10:52:07.917</cp:lastPrinted>
  <dcterms:created xsi:type="dcterms:W3CDTF">2024-09-16T02:52:07Z</dcterms:created>
  <dcterms:modified xsi:type="dcterms:W3CDTF">2024-09-16T02:52:09Z</dcterms:modified>
</cp:coreProperties>
</file>