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9BBDF-1435-41B0-AA8E-53A1E6286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D6009-2911-4A8D-B223-D42928EA7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86793-5BB0-40ED-8D58-329723C4E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8B686-8F68-448E-860B-D8FDEB8F3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DB2FA-9E2E-4326-BF7A-FC4A2F1D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C5A8E4-9E2D-46BA-ADF2-4C8B4AB0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A33C8-C977-4C65-B6F9-574738EA2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ED099-AEE6-440F-B861-79670B83E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07247-CDEC-4552-A36D-B94960F85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4B06A-73C9-466A-84CC-B54159B37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2009C-212D-4769-AF40-0E99C589F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32140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增强医务人员对手部消毒的操作灵敏度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医务人员手部消毒现状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增强医务人员手部消毒操作灵敏度的措施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医务人员在日常工作中频繁接触患者和医疗环境，手部消毒是预防医院感染的重要措施之一。通过增强医务人员对手部消毒的操作灵敏度，可以进一步提高他们的消毒意识，减少医院感染的发生率。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提高医务人员手部消毒意识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手部消毒操作需要遵循一定的规范，包括正确的消毒剂使用、消毒时间和消毒方法等。通过提高医务人员对手部消毒的操作灵敏度，可以进一步规范他们的消毒操作，确保消毒效果。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规范手部消毒操作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手部消毒的重要性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手部消毒操作规范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手部消毒操作实践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手部消毒效果评估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介绍手部消毒在医疗过程中的重要性，包括预防医院感染、保护患者和医务人员健康等方面。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分享一些医务人员在手部消毒操作方面的实践经验，包括如何克服一些常见问题和挑战等。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详细阐述手部消毒的操作规范，包括正确的消毒剂选择、使用量、消毒时间和方法等。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介绍手部消毒效果评估的方法和标准，以及如何提高评估的准确性和可靠性。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通过手部消毒，可以有效消除医务人员手上的病原体，如细菌、病毒等，从而切断传播途径，防止交叉感染的发生。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手部消毒不仅保护了患者免受感染，同时也保护了医务人员自身免受病原体的侵害，降低了职业暴露的风险。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预防交叉感染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保护患者和医务人员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消除病原体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0" r="299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手部消毒是医疗过程中的重要环节，规范的消毒操作有助于提高医疗质量，减少医疗差错的发生。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手部消毒的不到位可能导致医疗纠纷的发生，加强手部消毒操作可以降低此类风险，维护医院和医务人员的声誉。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降低医疗纠纷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提升患者信任度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规范的手部消毒操作可以让患者感受到医务人员的专业和责任心，从而提高患者对医院的信任度。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改善患者就医体验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手部消毒的规范操作可以为患者提供更加安全、卫生的就医环境，改善患者的就医体验。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医务人员手部消毒现状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在接触患者前后、进行无菌操作前、接触患者体液或污染物品后等关键时刻，手部消毒频率尤为重要。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有研究表明，医务人员手部消毒频率与医院感染率呈负相关。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医务人员手部消毒频率普遍较高，但存在不规范操作的情况。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手部消毒频率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手部消毒方法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常用的手部消毒方法包括洗手、卫生手消毒和外科手消毒。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外科手消毒是在外科手术前使用肥皂和流动水清洗双手、前臂至上臂下1/3，再使用外科手消毒剂清除或杀灭手部暂居菌和减少常居菌的过程。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卫生手消毒是使用速干手消毒剂揉搓双手，以减少手部暂居菌的过程。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洗手是使用肥皂和流动水清洗双手的过程，是基础的消毒方法。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https://d.book118.com/205032140141011101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2024-09-09T21:38:55.038</cp:lastPrinted>
  <dcterms:created xsi:type="dcterms:W3CDTF">2024-09-09T13:38:55Z</dcterms:created>
  <dcterms:modified xsi:type="dcterms:W3CDTF">2024-09-09T13:38:57Z</dcterms:modified>
</cp:coreProperties>
</file>