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B4A79-E1A6-48E3-9C84-D9F3DFC4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3B1CF-9CC7-4881-A64C-84D34D1F5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E1581-BFAB-4DD0-996C-8CD3BBCB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3BC1D-BCC1-49F0-AD62-B29B5623D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AA087-4357-47C2-9E91-2831C8821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1A5993-D5CF-439E-9157-F5FA1C5A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E4D39-397C-4304-B8E1-EA40DAE3E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7C4B2-F480-4432-A87B-FC1D2342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DEBCC-6C64-4C8A-AB55-8A3E54AD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5BCF2-895E-4193-89E7-DA9BC07F3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D5F5-1B84-4001-8153-C659E3D81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3400113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细胞信号传导途径解析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细胞信号传导概述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受体介导的信号传导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G蛋白偶联受体信号传导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酶联受体信号传导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细胞内信号传导途径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细胞信号传导的调控与疾病关系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细胞信号传导概述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细胞信号传导是指细胞外或细胞内产生的信号分子，通过特定的信号通路传递至靶细胞，并引起靶细胞产生生物学效应的过程。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细胞信号传导是细胞间通讯和细胞对环境适应的重要方式，参与调节细胞的生长、分化、代谢、凋亡等生命活动，对维持机体稳态具有重要意义。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信号传导的定义与意义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信号分子的性质和作用方式，细胞信号可分为化学信号、物理信号和生物信号。其中，化学信号包括激素、神经递质、生长因子等；物理信号包括机械力、温度、光照等；生物信号包括细胞间直接接触和通过细胞间隙连接进行的信号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信号具有特异性、高效性、可逆性和级联放大等特点。特异性指信号分子能识别并结合特定的受体；高效性指信号分子在极低的浓度下即可发挥作用；可逆性指信号分子与受体的结合是可逆的，便于信号的终止和调节；级联放大指信号在传递过程中通过一系列的酶促反应被逐级放大，产生显著的生物学效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细胞信号的种类与特点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传导途径主要由受体、信号转导分子和效应器三部分组成。受体是识别并结合信号分子的蛋白质，位于细胞膜或细胞内；信号转导分子包括酶、离子通道、第二信使等，负责将信号从受体传递至效应器；效应器是最终产生生物学效应的蛋白质或酶，如转录因子、蛋白激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传导途径的主要功能是将细胞外或细胞内的信号传递至靶细胞，并调节靶细胞的生理功能。具体来说，信号传导途径参与细胞的生长、分化、代谢、凋亡等生命活动的调节，对维持机体稳态具有重要意义。此外，信号传导途径的异常与多种疾病的发生和发展密切相关，如癌症、神经退行性疾病等。因此，深入研究信号传导途径的组成和功能，对于揭示生命活动的本质和防治疾病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信号传导途径的组成与功能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受体介导的信号传导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具有七次跨膜结构域，与G蛋白结合传递信号。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G蛋白偶联受体（GPCRs）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单次跨膜受体，胞内段具有酪氨酸激酶活性。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酪氨酸激酶受体（RTKs）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与离子通道直接相连，通过改变离子通透性传递信号。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离子通道偶联受体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受体的类型与结构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受体活化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配体结合导致受体构象改变，活化受体。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信号传递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活化的受体通过不同方式将信号传递至细胞内，如激活G蛋白、酪氨酸激酶等。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配体与受体结合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信号分子（配体）与细胞膜上的受体特异性结合。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67" b="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受体介导的信号传导机制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378" r="1237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离子通道偶联受体介导的信号传导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如乙酰胆碱与尼古丁型乙酰胆碱受体结合，开放阳离子通道，导致神经元兴奋。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GPCRs介导的信号传导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如肾上腺素与β-肾上腺素能受体结合，激活G蛋白，进而调节腺苷酸环化酶活性，影响细胞代谢。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RTKs介导的信号传导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如胰岛素与胰岛素受体结合，激活酪氨酸激酶，促进葡萄糖转运和代谢相关基因的表达。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受体介导的信号传导实例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G蛋白偶联受体信号传导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G蛋白偶联受体的结构与功能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G蛋白偶联受体（GPCRs）是一类膜蛋白受体，具有七个跨膜螺旋结构域，通过与胞外配体结合激活胞内信号传导。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功能多样性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GPCRs参与多种生理过程，如感光、嗅觉、味觉、神经递质传递、激素调节等，是细胞信号传导的重要途径之一。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第二信使进一步激活下游信号通路，实现信号的放大和传递。同时，GPCRs通过内吞、磷酸化等机制终止信号传导。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构象变化后的GPCRs与G蛋白结合，激活G蛋白，使其分解为Gα和Gβγ两个亚基。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GPCRs与胞外配体（如激素、神经递质等）结合后，发生构象变化。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激活的Gα和Gβγ亚基分别作用于下游效应器，如腺苷酸环化酶、磷脂酶C等，产生第二信使，如cAMP、DAG等。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G蛋白激活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配体结合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效应器作用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信号放大与终止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G蛋白偶联受体信号传导机制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https://d.book118.com/205034001132011102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2024-09-11T08:19:54.386</cp:lastPrinted>
  <dcterms:created xsi:type="dcterms:W3CDTF">2024-09-11T00:19:54Z</dcterms:created>
  <dcterms:modified xsi:type="dcterms:W3CDTF">2024-09-11T00:19:56Z</dcterms:modified>
</cp:coreProperties>
</file>