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9C826-7CC4-41D4-96F3-5302878AF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C8B94-0C05-47FF-9D01-70C27B916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17559-FF61-4B97-BDF9-AEB99C8CE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23C63-300D-4068-9B82-F7CC7FDA2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E1BFA3-2DFA-4D44-B53D-109F42278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FE8019-CFA0-4417-92A6-071041476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D21C3E-E3FE-4A71-BB09-D27DF3E01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A1B0F-3481-4BAB-A180-285374F25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75C86-B942-42C2-9698-E58580500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3793B-16B7-4D6B-BAE7-EC4E485C3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62EA7-6B3D-401B-B845-8B1ACE6E7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040233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安全生活消防常识读本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火灾危害与防范意识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公共场所消防安全知识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灭火器材使用与维护保养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火警报警与初期处置方法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消防安全培训与演练活动组织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火灾危害与防范意识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938" r="359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根据燃烧物的不同，火灾可分为A、B、C、D四类，分别对应固体物质火灾、液体或可熔化的固体物质火灾、气体火灾和金属火灾。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火灾会造成严重的人员伤亡，高温、有毒烟气和缺氧等恶劣环境会威胁人的生命。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958" b="1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火灾会烧毁房屋、家具、电器等财产，造成巨大的经济损失。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火灾会释放大量有害物质，对环境造成污染和破坏。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火灾危害程度与后果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123" b="111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通过学习消防知识、掌握火灾逃生技能、定期检查消防设施等方式，提高防范意识。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防范意识的培养对于减少火灾发生、保护人员财产安全具有重要意义，是每个人应该具备的基本素质。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防范意识培养及重要性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培养防范意识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检查家中电线是否老化、破损，电器插头是否松动，避免短路引发火灾。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定期检查电气线路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75" b="23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清理家中的易燃物品，如纸张、布料、木炭等，远离火源和高温区域。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排查易燃物品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确保燃气管道、阀门等设施完好无损，定期检查连接处是否漏气。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检查燃气设施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家庭火灾隐患排查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购买和使用符合国家安全标准的电器产品，避免使用劣质或假冒伪劣产品。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使用合格电器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按照电器说明书正确使用，不乱拆乱装，避免造成短路、过载等问题。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正确使用电器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养成良好习惯，离家或睡觉前检查电器是否关闭，避免长时间空转引发火灾。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人走电断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电器使用安全注意事项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易燃固体处理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木炭、纸屑等易燃固体应妥善处理，不要随意丢弃在易燃区域内。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易爆物品管理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家用燃气、液化气等易爆物品应严格按照安全规定进行管理，避免发生泄漏和爆炸事故。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易燃液体存放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汽油、煤油、酒精等易燃液体应存放在阴凉通风处，远离火源和高温区域。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203" r="820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易燃易爆物品存放与处理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公共场所消防安全知识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可燃物多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公共场所内可燃物较多，如家具、装饰材料等，容易引发火灾。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人员密集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公共场所通常人员密集，一旦发生火灾，容易造成人员伤亡。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火势蔓延快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公共场所空间较大，通风良好，一旦发生火灾，火势容易迅速蔓延。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958" r="2095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公共场所火灾危险性分析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644" r="964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疏散指示图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公共场所应在显眼位置张贴疏散指示图，标明安全出口、疏散通道等位置。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疏散通道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公共场所应设置明显的疏散通道，通道内不得堆放杂物，确保畅通无阻。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安全出口标识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安全出口标识应设置在显眼且易于识别的位置，标识上应标明“安全出口”字样。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疏散通道和安全出口标识识别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https://d.book118.com/205040233102011034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2024-08-29T15:50:43.499</cp:lastPrinted>
  <dcterms:created xsi:type="dcterms:W3CDTF">2024-08-29T07:50:43Z</dcterms:created>
  <dcterms:modified xsi:type="dcterms:W3CDTF">2024-08-29T07:50:45Z</dcterms:modified>
</cp:coreProperties>
</file>