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AA69DE-56D5-4584-BB24-DA12BEC94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13B8B-2A6B-45DE-9B5C-530D0CDC1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DAF2EC-EB6A-49A6-A2C8-B93344853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2385D7-ABE6-4669-BC19-157252743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129704-2ECD-49E2-AFDF-69F1D84F4A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D6302C-7718-4440-ACEE-736A5CAC5B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7FAF68-0896-42E7-B076-777A215C21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B6E08A-894D-46DC-9ED4-71D767CC4E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50057E-1116-44C2-A3CD-162774077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CC98B-5552-4A7B-8AEB-285D1F916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104A3-855C-4B44-A57E-FD0572765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040323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水利工程施工验收规范对工程质量验收标准的制定</a:t>
            </a:r>
          </a:p>
        </p:txBody>
      </p:sp>
      <p:sp>
        <p:nvSpPr>
          <p:cNvPr id="3" name="AutoShape 3"/>
          <p:cNvSpPr/>
          <p:nvPr/>
        </p:nvSpPr>
        <p:spPr>
          <a:xfrm>
            <a:off x="3887301" y="4906518"/>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a:t>
            </a:r>
            <a:endParaRPr lang="en-US" sz="1100"/>
          </a:p>
        </p:txBody>
      </p:sp>
      <p:sp>
        <p:nvSpPr>
          <p:cNvPr id="4" name="AutoShape 4"/>
          <p:cNvSpPr/>
          <p:nvPr/>
        </p:nvSpPr>
        <p:spPr>
          <a:xfrm>
            <a:off x="6497278" y="4906518"/>
            <a:ext cx="2419908"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汇报时间：</a:t>
            </a:r>
            <a:endParaRPr lang="en-US" sz="1100"/>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1800" b="1">
              <a:solidFill>
                <a:schemeClr val="accent1">
                  <a:alpha val="100000"/>
                </a:schemeClr>
              </a:solidFill>
              <a:latin typeface="Microsoft Yahei"/>
              <a:ea typeface="Microsoft Yahei"/>
              <a:cs typeface="Microsoft Yahei"/>
            </a:endParaRP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9" name="AutoShape 9"/>
          <p:cNvSpPr/>
          <p:nvPr/>
        </p:nvSpPr>
        <p:spPr>
          <a:xfrm>
            <a:off x="8181391" y="6099640"/>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水利工程施工验收规范概述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水利工程施工验收规范对工程质量的影响</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水利工程施工验收规范的具体内容</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水利工程施工验收规范的应用与实践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水利工程施工验收规范概述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435" b="284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水利工程施工验收规范是指对水利工程施工过程和成果进行质量评估和验收的一系列标准、程序和方法的集合。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水利工程施工验收规范具有科学性、系统性、规范性和强制性等特点，是确保水利工程质量的重要保障。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319" b="29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确保工程安全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通过验收，可以及时发现和纠正施工过程中的质量问题和安全隐患，保障工程安全。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提高工程质量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施工验收规范能够促使施工单位按照标准要求进行施工，提高工程质量。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维护社会公共利益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水利工程作为国家基础设施，其质量直接关系到社会公共利益和人民群众的生命财产安全，因此施工验收具有重要意义。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水利工程施工验收规范伴随着水利工程的发展而不断完善。我国古代就有水利工程验收的实践，但缺乏成文规范。现代意义上的施工验收规范始于20世纪，经过多次修订和完善，逐渐形成了较为完善的体系。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随着科技的不断进步和水利工程建设的日益复杂化，水利工程施工验收规范将进一步向着精细化、标准化和国际化的方向发展。同时，随着信息化技术的应用，施工验收过程将更加高效、便捷和科学。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水利工程施工验收规范的历史与发展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水利工程施工验收规范对工程质量的影响</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制定依据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根据国家相关法律法规、技术标准以及工程实际情况，制定适用于水利工程的质量验收标准。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标准的全面性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确保质量验收标准涵盖水利工程的所有方面，包括但不限于基础工程、主体结构、机电设备安装等。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标准的可操作性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确保质量验收标准具有可操作性，能够在实际验收过程中得到有效执行。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质量验收标准的制定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培训与指导</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对参与工程验收的人员进行培训和指导，确保他们熟悉并掌握质量验收标准。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验收流程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制定详细的验收流程，明确各环节的责任和要求，确保质量验收工作的有序进行。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记录与报告</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对质量验收过程进行详细记录，并编写验收报告，确保所有相关资料齐全、准确。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质量验收标准的实施</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监督机制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建立有效的监督机制，对质量验收标准的执行情况进行监督，确保标准得到严格执行。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评估与改进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定期对质量验收标准进行评估，根据实际情况进行必要的调整和改进，以提高标准的科学性和适用性。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质量验收标准的监督与评估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水利工程施工验收规范的具体内容</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https://d.book118.com/205040323022011121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2024-09-23T23:16:22.708</cp:lastPrinted>
  <dcterms:created xsi:type="dcterms:W3CDTF">2024-09-23T15:16:22Z</dcterms:created>
  <dcterms:modified xsi:type="dcterms:W3CDTF">2024-09-23T15:16:24Z</dcterms:modified>
</cp:coreProperties>
</file>