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8FEF27-429A-4A78-A6FB-46F0F7EC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6F844-4676-44DB-A15C-E92526246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F84A7-F186-4E1D-AE84-71F36FAB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05B0C1-2664-4A23-8B45-AC36A6D87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6A828D-9603-4A6B-9E6F-930658068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C63A1-D7E2-44CC-BB74-39086E5DC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0522DC-20F2-4686-BE62-92018B35C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81428-ACCF-427D-8CE6-781F2CDD5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05605-B4B7-497D-A84E-4C26A6E9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6D030F-CBFF-4359-9361-22C8904CD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9DBBFC-9B1E-4C13-B378-23E3A30E2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04130023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手机常见问题故障排除的方法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手机常见问题概述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手机常见硬件故障排除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手机系统软件故障排除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手机网络连接故障排除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手机其他问题故障排除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手机常见问题概述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44" b="17944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软件故障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通常由于操作系统错误、软件崩溃或病毒感染导致。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硬件故障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涉及手机物理部件的问题，如屏幕、电池、充电口等。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网络故障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由于信号问题、网络连接中断或网络速度慢导致的故障。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手机故障的分类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操作系统异常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界面卡顿、自动重启、软件闪退等。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功能异常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摄像头无法使用、触摸屏失灵、音频设备故障等。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性能下降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电池续航时间缩短、运行速度变慢等。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手机故障的表现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017" b="2501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48" b="1784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易发时间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没有特定时间，但节假日和网络高峰期更容易出现网络故障。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易发人群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任何使用手机的人都有可能出现故障，尤其是频繁使用手机的人。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手机故障的易发人群和时间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手机常见硬件故障排除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检查电池寿命：如果电池使用时间过长，需要考虑更换电池。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检查电池电量：使用充电器或其他设备检查电池电量，如果电量过低，需要充电后再使用。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检查电池是否安装正确：检查电池是否正确安装，电池极性是否正确，电池与手机接触是否良好。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总结词：手机电池故障会导致手机无法开机、电量消耗过快或无法充电等问题，排查电池故障可以从以下几个方面入手。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手机电池故障排除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检查屏幕是否损坏：检查屏幕是否有裂痕、划痕或凹陷等损坏现象，如果损坏严重，需要更换屏幕。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检查显示效果：检查屏幕显示效果是否正常，如颜色是否偏色、亮度是否合适等。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检查触摸屏是否正常：检查触摸屏是否正常响应，如果触摸屏失灵，需要检查触摸屏驱动程序是否正常。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总结词：手机屏幕故障会导致屏幕显示异常、触摸失灵等问题，排查屏幕故障可以从以下几个方面入手。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手机屏幕故障排除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总结词：手机充电接口故障会导致无法充电、充电缓慢等问题，排查充电接口故障可以从以下几个方面入手。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检查充电接口是否损坏：检查充电接口是否有裂痕、划痕或凹陷等损坏现象，如果损坏严重，需要更换充电接口。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检查充电线是否正常：检查充电线是否正常，如果充电线损坏或接触不良，需要更换或修复充电线。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检查充电电压是否稳定：检查充电电压是否稳定，如果电压不稳定，会影响充电效果。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手机充电接口故障排除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https://d.book118.com/205041300233011034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2024-08-30T08:30:13.557</cp:lastPrinted>
  <dcterms:created xsi:type="dcterms:W3CDTF">2024-08-30T00:30:13Z</dcterms:created>
  <dcterms:modified xsi:type="dcterms:W3CDTF">2024-08-30T00:30:15Z</dcterms:modified>
</cp:coreProperties>
</file>