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F43DC-7551-4FEC-87A7-3E3F83D91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2963C-E4AC-407D-B88A-19FD450F4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91270-12C5-4A82-9910-903856C33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3DC2D-C985-4E91-AA25-F09ED111F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C27E80-0841-4E1A-9129-9F9D28140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66342-3C00-40BD-B9A2-67815B2B1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9B70AB-9D35-442D-AE7C-9EB6C6993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76872-9532-47FA-8139-820761D0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7A4A6-FB14-4CE5-8D60-51073E30B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9ADAF-49FF-4187-ACFC-7778EC497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7C587-ACB7-4BB7-998D-2DAE8C93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42132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数字化医院建设的医学知识图谱与临床决策支持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医学知识图谱构建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临床决策支持系统设计与实现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医学知识图谱在临床决策支持中的应用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医学知识图谱是数字化医院建设的重要组成部分，能够整合医学领域的知识资源，为医生提供全面的决策支持。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临床决策支持是数字化医院建设的另一重要环节，通过数据分析和模型预测，辅助医生做出更准确的诊断和治疗方案。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8529" b="1852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112" r="91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数字化医院建设是现代医疗发展的重要趋势，通过信息技术手段提高医疗服务效率和质量。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国外数字化医院建设起步较早，已经形成了较为完善的医学知识图谱和临床决策支持系统。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国内数字化医院建设近年来发展迅速，但医学知识图谱和临床决策支持方面仍存在较大差距。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目前国内外研究主要集中在医学知识图谱的构建和应用、临床决策支持模型的研发和优化等方面。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本项目研究目的和意义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构建全面、准确的医学知识图谱，为数字化医院建设提供强有力的知识支撑。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研发高效、智能的临床决策支持系统，提高医生的诊疗水平和患者的治疗效果。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通过本项目的研究和实践，推动数字化医院建设的发展，提升我国医疗服务的整体水平和竞争力。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医学知识图谱构建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医学文献、临床病例、医学数据库等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数据清洗、标准化、去重、分词等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对医学实体、关系等进行标注，构建训练集和测试集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数据来源与预处理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利用自然语言处理技术，从文本中识别出医学实体，如疾病、症状、药物等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通过分析文本中实体间的关系，构建实体间的关系网络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关系抽取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利用深度学习技术，对医学知识图谱进行表示学习，提高知识图谱的准确性和可用性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知识图谱表示学习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知识图谱构建方法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可视化工具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D3.js、Echarts等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医学实体间的关系网络、实体属性信息、统计数据等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可视化交互功能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提供缩放、拖拽、搜索等交互功能，方便用户浏览和查询医学知识图谱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知识图谱可视化展示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临床决策支持系统设计与实现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采用微服务架构，实现系统的高可用性、可伸缩性和容错性。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前端负责用户交互，后端负责数据处理和算法实现，提高系统性能和用户体验。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采用关系型数据库和非关系型数据库相结合的存储方式，满足不同类型数据的高效存储和查询需求。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对患者的随访信息进行记录和管理，支持远程随访和数据分析。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结合患者的用药史、药物过敏史等信息，为患者提供用药建议和提醒。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治疗方案推荐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根据患者的病情、病史和基因信息等数据，为患者推荐合适的治疗方案。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患者信息管理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实现患者基本信息的录入、查询和修改功能，支持多源数据融合。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疾病诊断辅助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基于医学知识图谱和机器学习算法，为患者提供个性化的疾病诊断建议。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https://d.book118.com/205042132241011110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2024-09-16T02:49:52.863</cp:lastPrinted>
  <dcterms:created xsi:type="dcterms:W3CDTF">2024-09-15T18:49:52Z</dcterms:created>
  <dcterms:modified xsi:type="dcterms:W3CDTF">2024-09-15T18:49:54Z</dcterms:modified>
</cp:coreProperties>
</file>